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338" r:id="rId6"/>
    <p:sldId id="337" r:id="rId7"/>
    <p:sldId id="339" r:id="rId8"/>
    <p:sldId id="340" r:id="rId9"/>
    <p:sldId id="295" r:id="rId10"/>
  </p:sldIdLst>
  <p:sldSz cx="12192000" cy="6858000"/>
  <p:notesSz cx="6858000" cy="92662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FF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B81EC9-BFE8-43F3-89EE-E6F3B35E947E}" v="751" dt="2023-08-16T13:09:13.7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4706" autoAdjust="0"/>
  </p:normalViewPr>
  <p:slideViewPr>
    <p:cSldViewPr>
      <p:cViewPr varScale="1">
        <p:scale>
          <a:sx n="62" d="100"/>
          <a:sy n="62" d="100"/>
        </p:scale>
        <p:origin x="752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mian Katz" userId="516f7dda-f77a-44ea-855e-f2a6c92ef2e8" providerId="ADAL" clId="{BAB81EC9-BFE8-43F3-89EE-E6F3B35E947E}"/>
    <pc:docChg chg="custSel addSld delSld modSld">
      <pc:chgData name="Demian Katz" userId="516f7dda-f77a-44ea-855e-f2a6c92ef2e8" providerId="ADAL" clId="{BAB81EC9-BFE8-43F3-89EE-E6F3B35E947E}" dt="2023-08-16T13:09:13.706" v="1505" actId="20577"/>
      <pc:docMkLst>
        <pc:docMk/>
      </pc:docMkLst>
      <pc:sldChg chg="delSp modSp mod">
        <pc:chgData name="Demian Katz" userId="516f7dda-f77a-44ea-855e-f2a6c92ef2e8" providerId="ADAL" clId="{BAB81EC9-BFE8-43F3-89EE-E6F3B35E947E}" dt="2023-08-16T12:55:17.058" v="59" actId="1076"/>
        <pc:sldMkLst>
          <pc:docMk/>
          <pc:sldMk cId="0" sldId="256"/>
        </pc:sldMkLst>
        <pc:spChg chg="mod">
          <ac:chgData name="Demian Katz" userId="516f7dda-f77a-44ea-855e-f2a6c92ef2e8" providerId="ADAL" clId="{BAB81EC9-BFE8-43F3-89EE-E6F3B35E947E}" dt="2023-08-16T12:55:17.058" v="59" actId="1076"/>
          <ac:spMkLst>
            <pc:docMk/>
            <pc:sldMk cId="0" sldId="256"/>
            <ac:spMk id="4098" creationId="{6D38F2C7-AFAD-490B-AB65-3DA4195DB0D5}"/>
          </ac:spMkLst>
        </pc:spChg>
        <pc:picChg chg="del">
          <ac:chgData name="Demian Katz" userId="516f7dda-f77a-44ea-855e-f2a6c92ef2e8" providerId="ADAL" clId="{BAB81EC9-BFE8-43F3-89EE-E6F3B35E947E}" dt="2023-08-16T12:54:44.065" v="0" actId="478"/>
          <ac:picMkLst>
            <pc:docMk/>
            <pc:sldMk cId="0" sldId="256"/>
            <ac:picMk id="4099" creationId="{688DBAB6-2018-4DA5-88B7-0BDFB340C6D2}"/>
          </ac:picMkLst>
        </pc:picChg>
      </pc:sldChg>
      <pc:sldChg chg="modSp mod">
        <pc:chgData name="Demian Katz" userId="516f7dda-f77a-44ea-855e-f2a6c92ef2e8" providerId="ADAL" clId="{BAB81EC9-BFE8-43F3-89EE-E6F3B35E947E}" dt="2023-08-16T12:57:56.707" v="144" actId="20577"/>
        <pc:sldMkLst>
          <pc:docMk/>
          <pc:sldMk cId="0" sldId="295"/>
        </pc:sldMkLst>
        <pc:spChg chg="mod">
          <ac:chgData name="Demian Katz" userId="516f7dda-f77a-44ea-855e-f2a6c92ef2e8" providerId="ADAL" clId="{BAB81EC9-BFE8-43F3-89EE-E6F3B35E947E}" dt="2023-08-16T12:57:50.109" v="141" actId="6549"/>
          <ac:spMkLst>
            <pc:docMk/>
            <pc:sldMk cId="0" sldId="295"/>
            <ac:spMk id="14338" creationId="{5FF5C1EF-5698-4A34-92C6-A42B8E1C7032}"/>
          </ac:spMkLst>
        </pc:spChg>
        <pc:spChg chg="mod">
          <ac:chgData name="Demian Katz" userId="516f7dda-f77a-44ea-855e-f2a6c92ef2e8" providerId="ADAL" clId="{BAB81EC9-BFE8-43F3-89EE-E6F3B35E947E}" dt="2023-08-16T12:57:56.707" v="144" actId="20577"/>
          <ac:spMkLst>
            <pc:docMk/>
            <pc:sldMk cId="0" sldId="295"/>
            <ac:spMk id="14339" creationId="{6911658B-D5D2-4A1B-BA94-B8E785E2CE9A}"/>
          </ac:spMkLst>
        </pc:spChg>
      </pc:sldChg>
      <pc:sldChg chg="del">
        <pc:chgData name="Demian Katz" userId="516f7dda-f77a-44ea-855e-f2a6c92ef2e8" providerId="ADAL" clId="{BAB81EC9-BFE8-43F3-89EE-E6F3B35E947E}" dt="2023-08-16T12:57:34.364" v="139" actId="47"/>
        <pc:sldMkLst>
          <pc:docMk/>
          <pc:sldMk cId="203030383" sldId="311"/>
        </pc:sldMkLst>
      </pc:sldChg>
      <pc:sldChg chg="del">
        <pc:chgData name="Demian Katz" userId="516f7dda-f77a-44ea-855e-f2a6c92ef2e8" providerId="ADAL" clId="{BAB81EC9-BFE8-43F3-89EE-E6F3B35E947E}" dt="2023-08-16T12:57:46.695" v="140" actId="47"/>
        <pc:sldMkLst>
          <pc:docMk/>
          <pc:sldMk cId="985487652" sldId="312"/>
        </pc:sldMkLst>
      </pc:sldChg>
      <pc:sldChg chg="del">
        <pc:chgData name="Demian Katz" userId="516f7dda-f77a-44ea-855e-f2a6c92ef2e8" providerId="ADAL" clId="{BAB81EC9-BFE8-43F3-89EE-E6F3B35E947E}" dt="2023-08-16T12:57:46.695" v="140" actId="47"/>
        <pc:sldMkLst>
          <pc:docMk/>
          <pc:sldMk cId="3685835473" sldId="313"/>
        </pc:sldMkLst>
      </pc:sldChg>
      <pc:sldChg chg="del">
        <pc:chgData name="Demian Katz" userId="516f7dda-f77a-44ea-855e-f2a6c92ef2e8" providerId="ADAL" clId="{BAB81EC9-BFE8-43F3-89EE-E6F3B35E947E}" dt="2023-08-16T12:57:46.695" v="140" actId="47"/>
        <pc:sldMkLst>
          <pc:docMk/>
          <pc:sldMk cId="2784656306" sldId="315"/>
        </pc:sldMkLst>
      </pc:sldChg>
      <pc:sldChg chg="del">
        <pc:chgData name="Demian Katz" userId="516f7dda-f77a-44ea-855e-f2a6c92ef2e8" providerId="ADAL" clId="{BAB81EC9-BFE8-43F3-89EE-E6F3B35E947E}" dt="2023-08-16T12:57:46.695" v="140" actId="47"/>
        <pc:sldMkLst>
          <pc:docMk/>
          <pc:sldMk cId="1598270614" sldId="325"/>
        </pc:sldMkLst>
      </pc:sldChg>
      <pc:sldChg chg="del">
        <pc:chgData name="Demian Katz" userId="516f7dda-f77a-44ea-855e-f2a6c92ef2e8" providerId="ADAL" clId="{BAB81EC9-BFE8-43F3-89EE-E6F3B35E947E}" dt="2023-08-16T12:57:46.695" v="140" actId="47"/>
        <pc:sldMkLst>
          <pc:docMk/>
          <pc:sldMk cId="4055197532" sldId="326"/>
        </pc:sldMkLst>
      </pc:sldChg>
      <pc:sldChg chg="del">
        <pc:chgData name="Demian Katz" userId="516f7dda-f77a-44ea-855e-f2a6c92ef2e8" providerId="ADAL" clId="{BAB81EC9-BFE8-43F3-89EE-E6F3B35E947E}" dt="2023-08-16T12:57:46.695" v="140" actId="47"/>
        <pc:sldMkLst>
          <pc:docMk/>
          <pc:sldMk cId="3655684836" sldId="327"/>
        </pc:sldMkLst>
      </pc:sldChg>
      <pc:sldChg chg="del">
        <pc:chgData name="Demian Katz" userId="516f7dda-f77a-44ea-855e-f2a6c92ef2e8" providerId="ADAL" clId="{BAB81EC9-BFE8-43F3-89EE-E6F3B35E947E}" dt="2023-08-16T12:57:46.695" v="140" actId="47"/>
        <pc:sldMkLst>
          <pc:docMk/>
          <pc:sldMk cId="1941339944" sldId="329"/>
        </pc:sldMkLst>
      </pc:sldChg>
      <pc:sldChg chg="del">
        <pc:chgData name="Demian Katz" userId="516f7dda-f77a-44ea-855e-f2a6c92ef2e8" providerId="ADAL" clId="{BAB81EC9-BFE8-43F3-89EE-E6F3B35E947E}" dt="2023-08-16T12:57:46.695" v="140" actId="47"/>
        <pc:sldMkLst>
          <pc:docMk/>
          <pc:sldMk cId="1033761675" sldId="330"/>
        </pc:sldMkLst>
      </pc:sldChg>
      <pc:sldChg chg="del">
        <pc:chgData name="Demian Katz" userId="516f7dda-f77a-44ea-855e-f2a6c92ef2e8" providerId="ADAL" clId="{BAB81EC9-BFE8-43F3-89EE-E6F3B35E947E}" dt="2023-08-16T12:57:46.695" v="140" actId="47"/>
        <pc:sldMkLst>
          <pc:docMk/>
          <pc:sldMk cId="1841726340" sldId="331"/>
        </pc:sldMkLst>
      </pc:sldChg>
      <pc:sldChg chg="del">
        <pc:chgData name="Demian Katz" userId="516f7dda-f77a-44ea-855e-f2a6c92ef2e8" providerId="ADAL" clId="{BAB81EC9-BFE8-43F3-89EE-E6F3B35E947E}" dt="2023-08-16T12:57:46.695" v="140" actId="47"/>
        <pc:sldMkLst>
          <pc:docMk/>
          <pc:sldMk cId="4217309021" sldId="332"/>
        </pc:sldMkLst>
      </pc:sldChg>
      <pc:sldChg chg="del">
        <pc:chgData name="Demian Katz" userId="516f7dda-f77a-44ea-855e-f2a6c92ef2e8" providerId="ADAL" clId="{BAB81EC9-BFE8-43F3-89EE-E6F3B35E947E}" dt="2023-08-16T12:57:46.695" v="140" actId="47"/>
        <pc:sldMkLst>
          <pc:docMk/>
          <pc:sldMk cId="2852989992" sldId="333"/>
        </pc:sldMkLst>
      </pc:sldChg>
      <pc:sldChg chg="del">
        <pc:chgData name="Demian Katz" userId="516f7dda-f77a-44ea-855e-f2a6c92ef2e8" providerId="ADAL" clId="{BAB81EC9-BFE8-43F3-89EE-E6F3B35E947E}" dt="2023-08-16T12:57:34.364" v="139" actId="47"/>
        <pc:sldMkLst>
          <pc:docMk/>
          <pc:sldMk cId="1787273650" sldId="336"/>
        </pc:sldMkLst>
      </pc:sldChg>
      <pc:sldChg chg="modSp mod modAnim">
        <pc:chgData name="Demian Katz" userId="516f7dda-f77a-44ea-855e-f2a6c92ef2e8" providerId="ADAL" clId="{BAB81EC9-BFE8-43F3-89EE-E6F3B35E947E}" dt="2023-08-16T12:59:15.188" v="367" actId="20577"/>
        <pc:sldMkLst>
          <pc:docMk/>
          <pc:sldMk cId="3417479573" sldId="337"/>
        </pc:sldMkLst>
        <pc:spChg chg="mod">
          <ac:chgData name="Demian Katz" userId="516f7dda-f77a-44ea-855e-f2a6c92ef2e8" providerId="ADAL" clId="{BAB81EC9-BFE8-43F3-89EE-E6F3B35E947E}" dt="2023-08-16T12:58:13.907" v="162" actId="20577"/>
          <ac:spMkLst>
            <pc:docMk/>
            <pc:sldMk cId="3417479573" sldId="337"/>
            <ac:spMk id="2" creationId="{6B402428-2C5F-4BE9-BD07-917CEA838B56}"/>
          </ac:spMkLst>
        </pc:spChg>
        <pc:spChg chg="mod">
          <ac:chgData name="Demian Katz" userId="516f7dda-f77a-44ea-855e-f2a6c92ef2e8" providerId="ADAL" clId="{BAB81EC9-BFE8-43F3-89EE-E6F3B35E947E}" dt="2023-08-16T12:59:15.188" v="367" actId="20577"/>
          <ac:spMkLst>
            <pc:docMk/>
            <pc:sldMk cId="3417479573" sldId="337"/>
            <ac:spMk id="3" creationId="{B676660C-C9F6-4DA8-BA93-23E8CF98BFE6}"/>
          </ac:spMkLst>
        </pc:spChg>
      </pc:sldChg>
      <pc:sldChg chg="modSp modAnim">
        <pc:chgData name="Demian Katz" userId="516f7dda-f77a-44ea-855e-f2a6c92ef2e8" providerId="ADAL" clId="{BAB81EC9-BFE8-43F3-89EE-E6F3B35E947E}" dt="2023-08-16T12:57:28.291" v="138" actId="20577"/>
        <pc:sldMkLst>
          <pc:docMk/>
          <pc:sldMk cId="3150261852" sldId="338"/>
        </pc:sldMkLst>
        <pc:spChg chg="mod">
          <ac:chgData name="Demian Katz" userId="516f7dda-f77a-44ea-855e-f2a6c92ef2e8" providerId="ADAL" clId="{BAB81EC9-BFE8-43F3-89EE-E6F3B35E947E}" dt="2023-08-16T12:57:28.291" v="138" actId="20577"/>
          <ac:spMkLst>
            <pc:docMk/>
            <pc:sldMk cId="3150261852" sldId="338"/>
            <ac:spMk id="3" creationId="{4058746E-3CC5-4D01-A36A-66DDE604AFF8}"/>
          </ac:spMkLst>
        </pc:spChg>
      </pc:sldChg>
      <pc:sldChg chg="del">
        <pc:chgData name="Demian Katz" userId="516f7dda-f77a-44ea-855e-f2a6c92ef2e8" providerId="ADAL" clId="{BAB81EC9-BFE8-43F3-89EE-E6F3B35E947E}" dt="2023-08-16T12:57:46.695" v="140" actId="47"/>
        <pc:sldMkLst>
          <pc:docMk/>
          <pc:sldMk cId="1310715785" sldId="339"/>
        </pc:sldMkLst>
      </pc:sldChg>
      <pc:sldChg chg="modSp add mod modAnim">
        <pc:chgData name="Demian Katz" userId="516f7dda-f77a-44ea-855e-f2a6c92ef2e8" providerId="ADAL" clId="{BAB81EC9-BFE8-43F3-89EE-E6F3B35E947E}" dt="2023-08-16T13:02:39.119" v="845" actId="20577"/>
        <pc:sldMkLst>
          <pc:docMk/>
          <pc:sldMk cId="3721643848" sldId="339"/>
        </pc:sldMkLst>
        <pc:spChg chg="mod">
          <ac:chgData name="Demian Katz" userId="516f7dda-f77a-44ea-855e-f2a6c92ef2e8" providerId="ADAL" clId="{BAB81EC9-BFE8-43F3-89EE-E6F3B35E947E}" dt="2023-08-16T12:59:36.332" v="412" actId="5793"/>
          <ac:spMkLst>
            <pc:docMk/>
            <pc:sldMk cId="3721643848" sldId="339"/>
            <ac:spMk id="2" creationId="{6B402428-2C5F-4BE9-BD07-917CEA838B56}"/>
          </ac:spMkLst>
        </pc:spChg>
        <pc:spChg chg="mod">
          <ac:chgData name="Demian Katz" userId="516f7dda-f77a-44ea-855e-f2a6c92ef2e8" providerId="ADAL" clId="{BAB81EC9-BFE8-43F3-89EE-E6F3B35E947E}" dt="2023-08-16T13:02:39.119" v="845" actId="20577"/>
          <ac:spMkLst>
            <pc:docMk/>
            <pc:sldMk cId="3721643848" sldId="339"/>
            <ac:spMk id="3" creationId="{B676660C-C9F6-4DA8-BA93-23E8CF98BFE6}"/>
          </ac:spMkLst>
        </pc:spChg>
      </pc:sldChg>
      <pc:sldChg chg="modSp new mod modAnim">
        <pc:chgData name="Demian Katz" userId="516f7dda-f77a-44ea-855e-f2a6c92ef2e8" providerId="ADAL" clId="{BAB81EC9-BFE8-43F3-89EE-E6F3B35E947E}" dt="2023-08-16T13:09:13.706" v="1505" actId="20577"/>
        <pc:sldMkLst>
          <pc:docMk/>
          <pc:sldMk cId="1343693271" sldId="340"/>
        </pc:sldMkLst>
        <pc:spChg chg="mod">
          <ac:chgData name="Demian Katz" userId="516f7dda-f77a-44ea-855e-f2a6c92ef2e8" providerId="ADAL" clId="{BAB81EC9-BFE8-43F3-89EE-E6F3B35E947E}" dt="2023-08-16T13:03:30.554" v="877" actId="20577"/>
          <ac:spMkLst>
            <pc:docMk/>
            <pc:sldMk cId="1343693271" sldId="340"/>
            <ac:spMk id="2" creationId="{3D532EC8-84BB-E7E3-B85C-D37E74C35AD0}"/>
          </ac:spMkLst>
        </pc:spChg>
        <pc:spChg chg="mod">
          <ac:chgData name="Demian Katz" userId="516f7dda-f77a-44ea-855e-f2a6c92ef2e8" providerId="ADAL" clId="{BAB81EC9-BFE8-43F3-89EE-E6F3B35E947E}" dt="2023-08-16T13:09:13.706" v="1505" actId="20577"/>
          <ac:spMkLst>
            <pc:docMk/>
            <pc:sldMk cId="1343693271" sldId="340"/>
            <ac:spMk id="3" creationId="{F87D319F-AD17-329C-60A5-20331568C2B8}"/>
          </ac:spMkLst>
        </pc:spChg>
      </pc:sldChg>
      <pc:sldChg chg="del">
        <pc:chgData name="Demian Katz" userId="516f7dda-f77a-44ea-855e-f2a6c92ef2e8" providerId="ADAL" clId="{BAB81EC9-BFE8-43F3-89EE-E6F3B35E947E}" dt="2023-08-16T12:57:46.695" v="140" actId="47"/>
        <pc:sldMkLst>
          <pc:docMk/>
          <pc:sldMk cId="3918534563" sldId="34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CDCABC6-E86D-46C2-B2BB-32AFDF5AD9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EC9A2BCD-E203-45D3-991D-6B6EEE0B5AF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8E25E815-FEEC-4043-B97D-2BA4546DF5C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CB087014-F324-493C-9884-5156EA0D8CD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0045B0D-C524-4BA5-AC28-2D3DDD2B87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AB00FAE-7E7F-46A7-9A77-A9DF769DB7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E708D05-FE35-4ED5-BD48-4690402EDB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FC5E1CA-E5B1-4786-948A-4DE0064B81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695325"/>
            <a:ext cx="6176962" cy="3475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C936534-91DC-42B2-8DE2-585612576B8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02138"/>
            <a:ext cx="5486400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37B6837D-5D01-4998-9BEE-7F134C7727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55B55D47-2183-4543-A2E7-D141764B39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6A585E-C8CF-4C51-A75E-ED1BAF769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1B3B01D-42CA-4381-BACF-3088F83E47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0A56A2-A3E0-4254-BAC4-FF1DDC9E6BC3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BE58942-89AD-4E7C-B509-AFD9E62CEF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695325"/>
            <a:ext cx="6176962" cy="347503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F01117C-DEC1-4E43-837F-3E6853CB9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3B92D-F910-40C3-BA98-A89CD193EB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77019F-D75A-447F-8F3F-732184E0B2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EC9534-8AAE-4C6B-9DB4-6D987A4DB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04007-32CB-43C5-AB9A-A6AC563BFC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50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F6C597-34C7-42F6-B314-A6185614B5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FD3674-9B37-45C2-9866-87D89EA4CC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37FA18-B2CA-42C2-A603-D44CF99BDD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0045A-5B2B-423E-A9ED-D142F521BA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85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015E6A-5F97-4A50-BFCF-C1322D2048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F9EF3C-AC78-4C5B-AF5E-CEDDBCF4DD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454A85-BC5E-403B-95F5-301E1B8C9D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5A584-EA86-446E-855B-5E59A9FCB5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4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AC5EF7-3B7A-4BBC-B161-B0E46256BA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23740E-05F5-44C9-B52D-29B78834AB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CEBD72-2575-4BE5-9E00-22D811D2B8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D5D53-7A26-4888-96EB-E012877DFD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32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64F898-7E2B-4DCF-8A23-38D84E8C7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535F66-3456-4FCF-AC20-7D60B81ACD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98761A-20D4-40E7-BD76-13662A114D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51F59-47CC-4827-BCFF-12D4CE06D7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24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2F21AA-7C19-466F-AE60-E57C2454A0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0A95C1-1559-4F23-A734-83DD16ACB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B92F0-4BCC-4977-986B-0D1F43DAEC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95C8A-25C8-4FF2-97FB-5FF1C227F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53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5C83074-510E-4C44-ADC8-232B349771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803475E-95A5-4D08-9A9E-270A4743D9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469A0EB-B037-4023-83F9-E6F6CA89B9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6660E-0465-4B37-96E6-C5E61BA999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51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5BE0873-8354-45BE-BA90-5CF4B23747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043250E-655A-4FAD-992D-FBA4B78D8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EC76F1-F82E-46A2-AF2D-DF82CFBF8F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734A-4D4E-404B-AAB8-87336A84A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72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A4702F9-AD4F-4E5C-A503-9526861220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86310DE-6921-438F-ADB8-C65540ED9C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CB5DC86-310E-4011-A093-818F532842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87FEA-1DB0-420E-B39D-494171DD2D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93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F047AD-C65C-4950-9A15-E91F3203AF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4A8DDD-3BCC-4BB0-B3B4-F1821649F3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CBF4C9-EC63-4AEA-9F45-EA3503A046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689A-1898-4318-BBB3-2D4B167C8C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66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3D4690-BED8-4702-A2C7-04B316BB70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723BE6-62B8-4F5F-BB3B-D98ECAF6E5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4A7AE-185D-4EDF-BF96-655B328F5E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C6881-BA85-4ED3-AC7A-3036D66753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1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0844D48-552B-46BD-A2E5-7DB1A9E55F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0D5EDEE-65D4-486A-BE1A-AB3FC74FF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0D87C01-59C4-4094-98F0-6CD439C0B9C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B0FE05D-8E8B-483D-8473-64F8ED3C2C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FB7B7A9-EAAA-4327-A2A0-DC399CA864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D0BE295-7B90-43B7-AD5B-6C45041E88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ufind.slack.com/" TargetMode="External"/><Relationship Id="rId2" Type="http://schemas.openxmlformats.org/officeDocument/2006/relationships/hyperlink" Target="mailto:demian.katz@villanova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38F2C7-AFAD-490B-AB65-3DA4195DB0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209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Open Source Fundraising:</a:t>
            </a:r>
            <a:br>
              <a:rPr lang="en-US" altLang="en-US" dirty="0"/>
            </a:br>
            <a:r>
              <a:rPr lang="en-US" altLang="en-US" sz="3300" dirty="0"/>
              <a:t>Brainstorming and Collaboration</a:t>
            </a:r>
            <a:endParaRPr lang="en-US" altLang="en-US" sz="3300" dirty="0">
              <a:solidFill>
                <a:schemeClr val="bg1"/>
              </a:solidFill>
            </a:endParaRPr>
          </a:p>
        </p:txBody>
      </p:sp>
      <p:sp>
        <p:nvSpPr>
          <p:cNvPr id="4100" name="TextBox 3">
            <a:extLst>
              <a:ext uri="{FF2B5EF4-FFF2-40B4-BE49-F238E27FC236}">
                <a16:creationId xmlns:a16="http://schemas.microsoft.com/office/drawing/2014/main" id="{96D4AFBD-91D8-40E3-B72E-E4801CC41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181601"/>
            <a:ext cx="3505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Demian Katz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Director of Library Technology,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Falvey Memorial Library,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Villanova University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demian.katz@villanova.edu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EF6D4-8FE3-408B-86E1-2140E6659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8746E-3CC5-4D01-A36A-66DDE604A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raise funds?</a:t>
            </a:r>
          </a:p>
          <a:p>
            <a:r>
              <a:rPr lang="en-US" dirty="0"/>
              <a:t>Case study: VuFind®</a:t>
            </a:r>
          </a:p>
          <a:p>
            <a:r>
              <a:rPr lang="en-US" dirty="0"/>
              <a:t>Brainstorming and collaboration</a:t>
            </a:r>
          </a:p>
        </p:txBody>
      </p:sp>
    </p:spTree>
    <p:extLst>
      <p:ext uri="{BB962C8B-B14F-4D97-AF65-F5344CB8AC3E}">
        <p14:creationId xmlns:p14="http://schemas.microsoft.com/office/powerpoint/2010/main" val="315026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02428-2C5F-4BE9-BD07-917CEA838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raise funds?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6660C-C9F6-4DA8-BA93-23E8CF98B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Sustainability!</a:t>
            </a:r>
          </a:p>
          <a:p>
            <a:r>
              <a:rPr lang="en-US" dirty="0"/>
              <a:t>Organizational memberships (e.g. OLF)</a:t>
            </a:r>
          </a:p>
          <a:p>
            <a:r>
              <a:rPr lang="en-US" dirty="0"/>
              <a:t>Contracted services (e.g. security audits)</a:t>
            </a:r>
          </a:p>
          <a:p>
            <a:r>
              <a:rPr lang="en-US" dirty="0"/>
              <a:t>Project infrastructure (e.g. website, continuous integration, etc.)</a:t>
            </a:r>
          </a:p>
          <a:p>
            <a:r>
              <a:rPr lang="en-US" dirty="0"/>
              <a:t>Dedicated staff (the dream!)</a:t>
            </a:r>
          </a:p>
        </p:txBody>
      </p:sp>
    </p:spTree>
    <p:extLst>
      <p:ext uri="{BB962C8B-B14F-4D97-AF65-F5344CB8AC3E}">
        <p14:creationId xmlns:p14="http://schemas.microsoft.com/office/powerpoint/2010/main" val="341747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02428-2C5F-4BE9-BD07-917CEA838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VuFind®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6660C-C9F6-4DA8-BA93-23E8CF98B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Succeeded without dedicated funding for many years.</a:t>
            </a:r>
          </a:p>
          <a:p>
            <a:r>
              <a:rPr lang="en-US" dirty="0"/>
              <a:t>Received occasional grants (2008 Mellon Award, 2017 EBSCO FOLIO Integration Grant).</a:t>
            </a:r>
          </a:p>
          <a:p>
            <a:r>
              <a:rPr lang="en-US" dirty="0"/>
              <a:t>Sustainability-motivated OLF membership created need for ongoing funding.</a:t>
            </a:r>
          </a:p>
          <a:p>
            <a:r>
              <a:rPr lang="en-US" dirty="0"/>
              <a:t>Created Registered Service Provider program (with six members and growing).</a:t>
            </a:r>
          </a:p>
          <a:p>
            <a:r>
              <a:rPr lang="en-US" dirty="0"/>
              <a:t>Created membership/donation program.</a:t>
            </a:r>
          </a:p>
        </p:txBody>
      </p:sp>
    </p:spTree>
    <p:extLst>
      <p:ext uri="{BB962C8B-B14F-4D97-AF65-F5344CB8AC3E}">
        <p14:creationId xmlns:p14="http://schemas.microsoft.com/office/powerpoint/2010/main" val="372164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32EC8-84BB-E7E3-B85C-D37E74C3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and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D319F-AD17-329C-60A5-20331568C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help each other?</a:t>
            </a:r>
          </a:p>
          <a:p>
            <a:pPr lvl="1"/>
            <a:r>
              <a:rPr lang="en-US" dirty="0"/>
              <a:t>Are there cross-project/multi-project grant opportunities?</a:t>
            </a:r>
          </a:p>
          <a:p>
            <a:pPr lvl="1"/>
            <a:r>
              <a:rPr lang="en-US" dirty="0"/>
              <a:t>How does the OLF support fundraising/grant writing activities? Could it do more in the future?</a:t>
            </a:r>
          </a:p>
          <a:p>
            <a:pPr lvl="1"/>
            <a:r>
              <a:rPr lang="en-US" dirty="0"/>
              <a:t>Are there other resources we could potentially pool funds for and share? (e.g. internship program)</a:t>
            </a:r>
          </a:p>
          <a:p>
            <a:r>
              <a:rPr lang="en-US" dirty="0"/>
              <a:t>What other topics in the fundraising space interest you?</a:t>
            </a:r>
          </a:p>
        </p:txBody>
      </p:sp>
    </p:spTree>
    <p:extLst>
      <p:ext uri="{BB962C8B-B14F-4D97-AF65-F5344CB8AC3E}">
        <p14:creationId xmlns:p14="http://schemas.microsoft.com/office/powerpoint/2010/main" val="134369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5FF5C1EF-5698-4A34-92C6-A42B8E1C7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Contact Details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6911658B-D5D2-4A1B-BA94-B8E785E2CE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>
              <a:solidFill>
                <a:srgbClr val="CCFF33"/>
              </a:solidFill>
            </a:endParaRPr>
          </a:p>
          <a:p>
            <a:endParaRPr lang="en-US" altLang="en-US" dirty="0">
              <a:solidFill>
                <a:srgbClr val="CCFF33"/>
              </a:solidFill>
            </a:endParaRPr>
          </a:p>
          <a:p>
            <a:r>
              <a:rPr lang="en-US" altLang="en-US" dirty="0" err="1"/>
              <a:t>Demian’s</a:t>
            </a:r>
            <a:r>
              <a:rPr lang="en-US" altLang="en-US" dirty="0"/>
              <a:t> contact information:</a:t>
            </a:r>
          </a:p>
          <a:p>
            <a:pPr lvl="1"/>
            <a:r>
              <a:rPr lang="en-US" altLang="en-US" dirty="0"/>
              <a:t>email: </a:t>
            </a:r>
            <a:r>
              <a:rPr lang="en-US" altLang="en-US" dirty="0">
                <a:solidFill>
                  <a:srgbClr val="CCFF3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demian.katz@villanova.edu</a:t>
            </a:r>
            <a:endParaRPr lang="en-US" altLang="en-US" dirty="0">
              <a:solidFill>
                <a:srgbClr val="CCFF33"/>
              </a:solidFill>
            </a:endParaRPr>
          </a:p>
          <a:p>
            <a:pPr lvl="1"/>
            <a:r>
              <a:rPr lang="en-US" altLang="en-US" dirty="0"/>
              <a:t>Slack: </a:t>
            </a:r>
            <a:r>
              <a:rPr lang="en-US" altLang="en-US" dirty="0">
                <a:solidFill>
                  <a:srgbClr val="CCFF3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https://vufind.slack.com</a:t>
            </a:r>
            <a:r>
              <a:rPr lang="en-US" altLang="en-US" dirty="0"/>
              <a:t> (@</a:t>
            </a:r>
            <a:r>
              <a:rPr lang="en-US" altLang="en-US" dirty="0" err="1"/>
              <a:t>demiankatz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Twitter: @</a:t>
            </a:r>
            <a:r>
              <a:rPr lang="en-US" altLang="en-US" dirty="0" err="1"/>
              <a:t>demiankatz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Franklin Gothic Heavy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2830A5AD00D847B2459B151F227C3F" ma:contentTypeVersion="14" ma:contentTypeDescription="Create a new document." ma:contentTypeScope="" ma:versionID="eac462f6ed94d7a4c4ac065b122d45d5">
  <xsd:schema xmlns:xsd="http://www.w3.org/2001/XMLSchema" xmlns:xs="http://www.w3.org/2001/XMLSchema" xmlns:p="http://schemas.microsoft.com/office/2006/metadata/properties" xmlns:ns3="eace232b-4977-4cc9-a0b5-d6da5bcde6af" xmlns:ns4="88e78823-837a-4204-b625-c7d5e47182eb" targetNamespace="http://schemas.microsoft.com/office/2006/metadata/properties" ma:root="true" ma:fieldsID="e8b2c8160f37b4c80a9fb779dc244e27" ns3:_="" ns4:_="">
    <xsd:import namespace="eace232b-4977-4cc9-a0b5-d6da5bcde6af"/>
    <xsd:import namespace="88e78823-837a-4204-b625-c7d5e47182e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e232b-4977-4cc9-a0b5-d6da5bcde6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e78823-837a-4204-b625-c7d5e47182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4EF55B-8D39-4682-B6A6-6DA3BBE26CC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72A393F-65C9-4376-B0E9-CF20644ED6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BE5BE4-4E04-43B8-A997-188A6907E1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ce232b-4977-4cc9-a0b5-d6da5bcde6af"/>
    <ds:schemaRef ds:uri="88e78823-837a-4204-b625-c7d5e47182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1737</TotalTime>
  <Words>240</Words>
  <Application>Microsoft Office PowerPoint</Application>
  <PresentationFormat>Widescreen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Franklin Gothic Heavy</vt:lpstr>
      <vt:lpstr>Default Design</vt:lpstr>
      <vt:lpstr>Open Source Fundraising: Brainstorming and Collaboration</vt:lpstr>
      <vt:lpstr>Overview</vt:lpstr>
      <vt:lpstr>Why raise funds?</vt:lpstr>
      <vt:lpstr>Case Study: VuFind®</vt:lpstr>
      <vt:lpstr>Brainstorming and Collaboration</vt:lpstr>
      <vt:lpstr>Contact Details</vt:lpstr>
    </vt:vector>
  </TitlesOfParts>
  <Company>Villanova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2.0</dc:title>
  <dc:creator>support</dc:creator>
  <cp:lastModifiedBy>Demian Katz</cp:lastModifiedBy>
  <cp:revision>210</cp:revision>
  <dcterms:created xsi:type="dcterms:W3CDTF">2007-07-20T18:59:19Z</dcterms:created>
  <dcterms:modified xsi:type="dcterms:W3CDTF">2023-08-16T13:09:22Z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0x010100022830A5AD00D847B2459B151F227C3F</vt:lpwstr>
  </property>
</Properties>
</file>