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9" r:id="rId6"/>
    <p:sldId id="304" r:id="rId7"/>
    <p:sldId id="281" r:id="rId8"/>
    <p:sldId id="306" r:id="rId9"/>
    <p:sldId id="307" r:id="rId10"/>
    <p:sldId id="295" r:id="rId11"/>
  </p:sldIdLst>
  <p:sldSz cx="12192000" cy="6858000"/>
  <p:notesSz cx="6858000" cy="92662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FFFF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D81509-D0A4-4FAA-88C7-48F94FA6923A}" v="930" dt="2023-08-24T11:40:25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4706" autoAdjust="0"/>
  </p:normalViewPr>
  <p:slideViewPr>
    <p:cSldViewPr>
      <p:cViewPr varScale="1">
        <p:scale>
          <a:sx n="62" d="100"/>
          <a:sy n="62" d="100"/>
        </p:scale>
        <p:origin x="752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mian Katz" userId="516f7dda-f77a-44ea-855e-f2a6c92ef2e8" providerId="ADAL" clId="{71D81509-D0A4-4FAA-88C7-48F94FA6923A}"/>
    <pc:docChg chg="undo custSel addSld delSld modSld">
      <pc:chgData name="Demian Katz" userId="516f7dda-f77a-44ea-855e-f2a6c92ef2e8" providerId="ADAL" clId="{71D81509-D0A4-4FAA-88C7-48F94FA6923A}" dt="2023-08-24T11:40:25.123" v="1897" actId="20577"/>
      <pc:docMkLst>
        <pc:docMk/>
      </pc:docMkLst>
      <pc:sldChg chg="modSp mod">
        <pc:chgData name="Demian Katz" userId="516f7dda-f77a-44ea-855e-f2a6c92ef2e8" providerId="ADAL" clId="{71D81509-D0A4-4FAA-88C7-48F94FA6923A}" dt="2023-08-24T11:21:46.879" v="12" actId="20577"/>
        <pc:sldMkLst>
          <pc:docMk/>
          <pc:sldMk cId="0" sldId="256"/>
        </pc:sldMkLst>
        <pc:spChg chg="mod">
          <ac:chgData name="Demian Katz" userId="516f7dda-f77a-44ea-855e-f2a6c92ef2e8" providerId="ADAL" clId="{71D81509-D0A4-4FAA-88C7-48F94FA6923A}" dt="2023-08-24T11:21:46.879" v="12" actId="20577"/>
          <ac:spMkLst>
            <pc:docMk/>
            <pc:sldMk cId="0" sldId="256"/>
            <ac:spMk id="4098" creationId="{A014BB83-FE27-4226-9BF7-00A1798FFA5D}"/>
          </ac:spMkLst>
        </pc:spChg>
      </pc:sldChg>
      <pc:sldChg chg="modSp mod modAnim">
        <pc:chgData name="Demian Katz" userId="516f7dda-f77a-44ea-855e-f2a6c92ef2e8" providerId="ADAL" clId="{71D81509-D0A4-4FAA-88C7-48F94FA6923A}" dt="2023-08-24T11:37:19.363" v="1844"/>
        <pc:sldMkLst>
          <pc:docMk/>
          <pc:sldMk cId="0" sldId="279"/>
        </pc:sldMkLst>
        <pc:spChg chg="mod">
          <ac:chgData name="Demian Katz" userId="516f7dda-f77a-44ea-855e-f2a6c92ef2e8" providerId="ADAL" clId="{71D81509-D0A4-4FAA-88C7-48F94FA6923A}" dt="2023-08-24T11:21:59.317" v="25" actId="20577"/>
          <ac:spMkLst>
            <pc:docMk/>
            <pc:sldMk cId="0" sldId="279"/>
            <ac:spMk id="7170" creationId="{F0F57FD6-5325-4464-B9CA-6BD51682F4A8}"/>
          </ac:spMkLst>
        </pc:spChg>
        <pc:spChg chg="mod">
          <ac:chgData name="Demian Katz" userId="516f7dda-f77a-44ea-855e-f2a6c92ef2e8" providerId="ADAL" clId="{71D81509-D0A4-4FAA-88C7-48F94FA6923A}" dt="2023-08-24T11:25:29.723" v="490" actId="20577"/>
          <ac:spMkLst>
            <pc:docMk/>
            <pc:sldMk cId="0" sldId="279"/>
            <ac:spMk id="7171" creationId="{4F669C69-4B16-4D15-8666-BB26FBA25B73}"/>
          </ac:spMkLst>
        </pc:spChg>
      </pc:sldChg>
      <pc:sldChg chg="addSp delSp modSp mod delAnim modAnim">
        <pc:chgData name="Demian Katz" userId="516f7dda-f77a-44ea-855e-f2a6c92ef2e8" providerId="ADAL" clId="{71D81509-D0A4-4FAA-88C7-48F94FA6923A}" dt="2023-08-24T11:31:47.034" v="920" actId="22"/>
        <pc:sldMkLst>
          <pc:docMk/>
          <pc:sldMk cId="0" sldId="281"/>
        </pc:sldMkLst>
        <pc:spChg chg="mod">
          <ac:chgData name="Demian Katz" userId="516f7dda-f77a-44ea-855e-f2a6c92ef2e8" providerId="ADAL" clId="{71D81509-D0A4-4FAA-88C7-48F94FA6923A}" dt="2023-08-24T11:31:41.088" v="917" actId="20577"/>
          <ac:spMkLst>
            <pc:docMk/>
            <pc:sldMk cId="0" sldId="281"/>
            <ac:spMk id="9218" creationId="{55F26117-D759-497D-ABF6-40164104C1C2}"/>
          </ac:spMkLst>
        </pc:spChg>
        <pc:spChg chg="del mod">
          <ac:chgData name="Demian Katz" userId="516f7dda-f77a-44ea-855e-f2a6c92ef2e8" providerId="ADAL" clId="{71D81509-D0A4-4FAA-88C7-48F94FA6923A}" dt="2023-08-24T11:31:47.034" v="920" actId="22"/>
          <ac:spMkLst>
            <pc:docMk/>
            <pc:sldMk cId="0" sldId="281"/>
            <ac:spMk id="9219" creationId="{B18BCD0F-4F2D-4FFA-AF98-4ACD8E96FCD4}"/>
          </ac:spMkLst>
        </pc:spChg>
        <pc:picChg chg="add mod ord">
          <ac:chgData name="Demian Katz" userId="516f7dda-f77a-44ea-855e-f2a6c92ef2e8" providerId="ADAL" clId="{71D81509-D0A4-4FAA-88C7-48F94FA6923A}" dt="2023-08-24T11:31:47.034" v="920" actId="22"/>
          <ac:picMkLst>
            <pc:docMk/>
            <pc:sldMk cId="0" sldId="281"/>
            <ac:picMk id="3" creationId="{5B157118-F942-D5F1-CD75-CDC5E36E961E}"/>
          </ac:picMkLst>
        </pc:picChg>
      </pc:sldChg>
      <pc:sldChg chg="modSp mod">
        <pc:chgData name="Demian Katz" userId="516f7dda-f77a-44ea-855e-f2a6c92ef2e8" providerId="ADAL" clId="{71D81509-D0A4-4FAA-88C7-48F94FA6923A}" dt="2023-08-24T11:36:53.855" v="1843" actId="20577"/>
        <pc:sldMkLst>
          <pc:docMk/>
          <pc:sldMk cId="0" sldId="295"/>
        </pc:sldMkLst>
        <pc:spChg chg="mod">
          <ac:chgData name="Demian Katz" userId="516f7dda-f77a-44ea-855e-f2a6c92ef2e8" providerId="ADAL" clId="{71D81509-D0A4-4FAA-88C7-48F94FA6923A}" dt="2023-08-24T11:36:53.855" v="1843" actId="20577"/>
          <ac:spMkLst>
            <pc:docMk/>
            <pc:sldMk cId="0" sldId="295"/>
            <ac:spMk id="14339" creationId="{57A935F8-77BB-4036-A926-8C8194972B2D}"/>
          </ac:spMkLst>
        </pc:spChg>
      </pc:sldChg>
      <pc:sldChg chg="del">
        <pc:chgData name="Demian Katz" userId="516f7dda-f77a-44ea-855e-f2a6c92ef2e8" providerId="ADAL" clId="{71D81509-D0A4-4FAA-88C7-48F94FA6923A}" dt="2023-08-24T11:36:44.741" v="1842" actId="47"/>
        <pc:sldMkLst>
          <pc:docMk/>
          <pc:sldMk cId="0" sldId="303"/>
        </pc:sldMkLst>
      </pc:sldChg>
      <pc:sldChg chg="modSp mod modAnim">
        <pc:chgData name="Demian Katz" userId="516f7dda-f77a-44ea-855e-f2a6c92ef2e8" providerId="ADAL" clId="{71D81509-D0A4-4FAA-88C7-48F94FA6923A}" dt="2023-08-24T11:30:26.419" v="890" actId="20577"/>
        <pc:sldMkLst>
          <pc:docMk/>
          <pc:sldMk cId="0" sldId="304"/>
        </pc:sldMkLst>
        <pc:spChg chg="mod">
          <ac:chgData name="Demian Katz" userId="516f7dda-f77a-44ea-855e-f2a6c92ef2e8" providerId="ADAL" clId="{71D81509-D0A4-4FAA-88C7-48F94FA6923A}" dt="2023-08-24T11:26:02.836" v="506" actId="20577"/>
          <ac:spMkLst>
            <pc:docMk/>
            <pc:sldMk cId="0" sldId="304"/>
            <ac:spMk id="11266" creationId="{5FF90D60-9E52-47ED-BF6F-0EA82075B27C}"/>
          </ac:spMkLst>
        </pc:spChg>
        <pc:spChg chg="mod">
          <ac:chgData name="Demian Katz" userId="516f7dda-f77a-44ea-855e-f2a6c92ef2e8" providerId="ADAL" clId="{71D81509-D0A4-4FAA-88C7-48F94FA6923A}" dt="2023-08-24T11:30:26.419" v="890" actId="20577"/>
          <ac:spMkLst>
            <pc:docMk/>
            <pc:sldMk cId="0" sldId="304"/>
            <ac:spMk id="11267" creationId="{0BCEA2F0-4D26-48B2-B249-2873481F7061}"/>
          </ac:spMkLst>
        </pc:spChg>
      </pc:sldChg>
      <pc:sldChg chg="del">
        <pc:chgData name="Demian Katz" userId="516f7dda-f77a-44ea-855e-f2a6c92ef2e8" providerId="ADAL" clId="{71D81509-D0A4-4FAA-88C7-48F94FA6923A}" dt="2023-08-24T11:36:40.356" v="1841" actId="47"/>
        <pc:sldMkLst>
          <pc:docMk/>
          <pc:sldMk cId="3069227446" sldId="305"/>
        </pc:sldMkLst>
      </pc:sldChg>
      <pc:sldChg chg="addSp delSp modSp mod modAnim">
        <pc:chgData name="Demian Katz" userId="516f7dda-f77a-44ea-855e-f2a6c92ef2e8" providerId="ADAL" clId="{71D81509-D0A4-4FAA-88C7-48F94FA6923A}" dt="2023-08-24T11:37:32.816" v="1846"/>
        <pc:sldMkLst>
          <pc:docMk/>
          <pc:sldMk cId="572450344" sldId="306"/>
        </pc:sldMkLst>
        <pc:spChg chg="add mod">
          <ac:chgData name="Demian Katz" userId="516f7dda-f77a-44ea-855e-f2a6c92ef2e8" providerId="ADAL" clId="{71D81509-D0A4-4FAA-88C7-48F94FA6923A}" dt="2023-08-24T11:33:40.528" v="1231" actId="20577"/>
          <ac:spMkLst>
            <pc:docMk/>
            <pc:sldMk cId="572450344" sldId="306"/>
            <ac:spMk id="2" creationId="{B957EE74-87A0-B5D8-6286-B4A4AD5EAE3E}"/>
          </ac:spMkLst>
        </pc:spChg>
        <pc:spChg chg="mod">
          <ac:chgData name="Demian Katz" userId="516f7dda-f77a-44ea-855e-f2a6c92ef2e8" providerId="ADAL" clId="{71D81509-D0A4-4FAA-88C7-48F94FA6923A}" dt="2023-08-24T11:32:23.621" v="921"/>
          <ac:spMkLst>
            <pc:docMk/>
            <pc:sldMk cId="572450344" sldId="306"/>
            <ac:spMk id="9218" creationId="{55F26117-D759-497D-ABF6-40164104C1C2}"/>
          </ac:spMkLst>
        </pc:spChg>
        <pc:spChg chg="del mod">
          <ac:chgData name="Demian Katz" userId="516f7dda-f77a-44ea-855e-f2a6c92ef2e8" providerId="ADAL" clId="{71D81509-D0A4-4FAA-88C7-48F94FA6923A}" dt="2023-08-24T11:32:36.890" v="944" actId="478"/>
          <ac:spMkLst>
            <pc:docMk/>
            <pc:sldMk cId="572450344" sldId="306"/>
            <ac:spMk id="9219" creationId="{B18BCD0F-4F2D-4FFA-AF98-4ACD8E96FCD4}"/>
          </ac:spMkLst>
        </pc:spChg>
      </pc:sldChg>
      <pc:sldChg chg="del">
        <pc:chgData name="Demian Katz" userId="516f7dda-f77a-44ea-855e-f2a6c92ef2e8" providerId="ADAL" clId="{71D81509-D0A4-4FAA-88C7-48F94FA6923A}" dt="2023-08-24T11:21:54.733" v="13" actId="47"/>
        <pc:sldMkLst>
          <pc:docMk/>
          <pc:sldMk cId="3116186411" sldId="307"/>
        </pc:sldMkLst>
      </pc:sldChg>
      <pc:sldChg chg="modSp add mod modAnim">
        <pc:chgData name="Demian Katz" userId="516f7dda-f77a-44ea-855e-f2a6c92ef2e8" providerId="ADAL" clId="{71D81509-D0A4-4FAA-88C7-48F94FA6923A}" dt="2023-08-24T11:40:25.123" v="1897" actId="20577"/>
        <pc:sldMkLst>
          <pc:docMk/>
          <pc:sldMk cId="3772476984" sldId="307"/>
        </pc:sldMkLst>
        <pc:spChg chg="mod">
          <ac:chgData name="Demian Katz" userId="516f7dda-f77a-44ea-855e-f2a6c92ef2e8" providerId="ADAL" clId="{71D81509-D0A4-4FAA-88C7-48F94FA6923A}" dt="2023-08-24T11:40:25.123" v="1897" actId="20577"/>
          <ac:spMkLst>
            <pc:docMk/>
            <pc:sldMk cId="3772476984" sldId="307"/>
            <ac:spMk id="2" creationId="{B957EE74-87A0-B5D8-6286-B4A4AD5EAE3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BE36D2AB-6266-42AA-B034-C92902C4751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1053245-9085-4FB6-A0CA-C74D5A7A040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F8B9B67F-C7EF-48FD-A4C1-2A9E9D65C58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110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2D4EB15B-AB1F-47D7-9C57-3B1281F39FB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0110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669C615-52C0-447D-95CD-479A455DF7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D94BC02-0E0A-433C-833E-840CA0D430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047E6BD-6A3A-422E-BCB4-CCE5010467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F878392-17B4-4D04-AD41-5FEFA889CD6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695325"/>
            <a:ext cx="6176962" cy="3475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F7467F86-6975-4C83-8522-3AEA79FD335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02138"/>
            <a:ext cx="5486400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B1805ED2-2802-41FB-896C-1AE49DC9FD3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110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6A866FF7-7990-445E-AF03-A8E73B03C3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0110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D85B6EB-4CDD-46E4-9522-4EA6447200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BF552DFF-E03D-43DE-85D0-8DE95508B6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EE660E-AF8A-445B-A8DF-81A8D3432272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E642972-D799-448B-8AB2-5C26C036D9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8798354-EDF9-46D8-BD4B-1CFD51361D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7F79F023-49C9-4C6B-B560-15458756EB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25820D92-EC8F-495D-959A-F5BCA0F3B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2CA3EBEB-A5A8-43A7-AFFC-9AD855285C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01505E-7B26-4545-A403-25E2F25A948E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E7A42C2A-5A25-471B-B2AA-AF3027741F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4989BB15-4815-450B-B2EA-B9741F5AD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0E94E5DE-8862-4937-9BF1-CAB83DCF60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E2B2E8-0B45-454C-B4C7-DB2F943F5559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E5587E-B410-4C64-9F8A-E6D2D01DDD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FC5173-A2D6-4BC1-B876-72D54695E7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AB23FD-0614-4C6C-811D-7F29694BA1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526A2-2713-4716-9BFE-E0773CEDDC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39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00B40E-2A0F-4F52-A678-39A741D9F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F31F48-E349-45F7-BD27-0B0C3085F6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2FFF8E-B553-4690-867D-9842F9DE83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BFB58-44C7-44DF-9474-97FCF96E8C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15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4389E0-15C0-4B8C-A4BE-54EDFBAA38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E89CD4-7D70-4B89-B2E8-B6570C194D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BF96F9-EC70-4EF1-845C-2E58759541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3C963-FBB4-4F32-A042-8CF51DB06D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63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27BCCB-242C-476B-86D2-DBAAA80F37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8313DA-BB4C-4E52-8304-6D52C634EE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826E2C-9035-4BCF-B975-2E3A9D2571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58E94-3B03-467D-B66D-668947E1C4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07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D7B25D-9194-4CD9-B3E4-1ECFDFC0F2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72E36E-3453-4C56-A637-12FF2A05EC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7BF0D8-DA83-446B-A89E-A3FAF58113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088A7-3B3F-422C-B19E-FF3FF2EB3C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82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EE158E-780A-4286-8A59-749980B236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A557DF-258D-49EB-9C4D-52B202167C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5A80CC-5E01-4568-9F83-FC7480092C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512-D4C6-47B5-BE5F-EF7790263E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36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D2D4572-CF02-45C0-9CB3-BAA880C1E7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E4348F0-38B2-4B65-A500-3DA973A219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C298D9-6A04-4AA2-955D-F31B63BD4F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A3144-8C92-4309-9E3E-3C19F86875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9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2D2EFBB-15A7-4D31-977F-79486A8F18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CE05894-8730-4C5F-BA63-C73A1C115C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5AFB29C-E1B7-42A0-BFBD-C0CD844152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D4515-AA53-48FE-8A8A-42E6687636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69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A49C07-DD4C-436F-894D-2282F25093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885F921-410E-435F-B2D1-4A302736F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B9AAB31-0ACA-4B56-9B80-024C14C65E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4735C-C0CD-4AD6-A6BA-C4A49C646D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16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388BAE-BE30-4998-85B2-7C3AFE7A24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B5426F-5B8D-416F-BD2F-728586A977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BE8FFC-6196-4355-A98D-333E7E8889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7F3D5-EB96-4DE3-9C89-D0D5556617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30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64F4D0-1856-4589-A3D4-E6CC7953CD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54C7B1-4486-4E9B-9E10-4986FDCAC7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9A4CD1-9284-43DD-BA67-04CBF7005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11BFD-3187-4A05-8BC0-0BFC0A048A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20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0FB0F19-9DF6-4D4C-A95E-63874B88BD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B5615A2-CC2F-4B6F-B34B-634A1F572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F65EB76-D37C-4A8A-BFCB-555953859AE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65A5F92-B6F4-44BD-838D-4B6CCE4451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76014E0-1E80-4CEE-BEB4-FE33645340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80A40E1-7FC8-4C74-B3BD-602C5449E4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emian.katz@villanova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14BB83-FE27-4226-9BF7-00A1798FFA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05000" y="3276600"/>
            <a:ext cx="82296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FOLIO Reporting </a:t>
            </a:r>
            <a:br>
              <a:rPr lang="en-US" altLang="en-US" dirty="0"/>
            </a:br>
            <a:r>
              <a:rPr lang="en-US" altLang="en-US" dirty="0"/>
              <a:t>with Help from VuFind®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pic>
        <p:nvPicPr>
          <p:cNvPr id="4099" name="Picture 4" descr="magnify">
            <a:extLst>
              <a:ext uri="{FF2B5EF4-FFF2-40B4-BE49-F238E27FC236}">
                <a16:creationId xmlns:a16="http://schemas.microsoft.com/office/drawing/2014/main" id="{3B149EBF-7B96-4A85-BCAD-69DE28462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85800"/>
            <a:ext cx="23717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3">
            <a:extLst>
              <a:ext uri="{FF2B5EF4-FFF2-40B4-BE49-F238E27FC236}">
                <a16:creationId xmlns:a16="http://schemas.microsoft.com/office/drawing/2014/main" id="{27D12A36-88BC-4CE9-87B0-A9E49F48F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181600"/>
            <a:ext cx="3505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Demian Katz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Director of Library Technology,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Falvey Memorial Library,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Villanova University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demian.katz@villanova.edu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F0F57FD6-5325-4464-B9CA-6BD51682F4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Background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4F669C69-4B16-4D15-8666-BB26FBA25B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We migrated from Voyager to FOLIO in January, 2023.</a:t>
            </a:r>
          </a:p>
          <a:p>
            <a:r>
              <a:rPr lang="en-US" altLang="en-US" dirty="0"/>
              <a:t>Reporting is important to all library stakeholders.</a:t>
            </a:r>
          </a:p>
          <a:p>
            <a:r>
              <a:rPr lang="en-US" altLang="en-US" dirty="0"/>
              <a:t>Former solution: Microsoft Access + Voyager’s Oracle DB</a:t>
            </a:r>
          </a:p>
          <a:p>
            <a:pPr lvl="1"/>
            <a:r>
              <a:rPr lang="en-US" altLang="en-US" dirty="0"/>
              <a:t>Problems:</a:t>
            </a:r>
          </a:p>
          <a:p>
            <a:pPr lvl="2"/>
            <a:r>
              <a:rPr lang="en-US" altLang="en-US" dirty="0"/>
              <a:t>Slow, with little or no useful feedback</a:t>
            </a:r>
          </a:p>
          <a:p>
            <a:pPr lvl="2"/>
            <a:r>
              <a:rPr lang="en-US" altLang="en-US" dirty="0"/>
              <a:t>Terrible SQL editor</a:t>
            </a:r>
          </a:p>
          <a:p>
            <a:pPr lvl="2"/>
            <a:r>
              <a:rPr lang="en-US" altLang="en-US" dirty="0"/>
              <a:t>Difficult to install/configure, so not accessible to all staff</a:t>
            </a:r>
          </a:p>
          <a:p>
            <a:pPr lvl="1"/>
            <a:r>
              <a:rPr lang="en-US" altLang="en-US" dirty="0"/>
              <a:t>Benefits:</a:t>
            </a:r>
          </a:p>
          <a:p>
            <a:pPr lvl="2"/>
            <a:r>
              <a:rPr lang="en-US" altLang="en-US" dirty="0"/>
              <a:t>It worked, kind 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5FF90D60-9E52-47ED-BF6F-0EA82075B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New Architecture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0BCEA2F0-4D26-48B2-B249-2873481F70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All data resides in a local PostgreSQL server.</a:t>
            </a:r>
          </a:p>
          <a:p>
            <a:r>
              <a:rPr lang="en-US" altLang="en-US" dirty="0"/>
              <a:t>Legacy data was migrated from Oracle to PostgreSQL using the </a:t>
            </a:r>
            <a:r>
              <a:rPr lang="en-US" altLang="en-US" dirty="0" err="1"/>
              <a:t>ora_migrator</a:t>
            </a:r>
            <a:r>
              <a:rPr lang="en-US" altLang="en-US" dirty="0"/>
              <a:t> plugin to </a:t>
            </a:r>
            <a:r>
              <a:rPr lang="en-US" altLang="en-US" dirty="0" err="1"/>
              <a:t>db_migrator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FOLIO data is loaded overnight using </a:t>
            </a:r>
            <a:r>
              <a:rPr lang="en-US" altLang="en-US" dirty="0" err="1"/>
              <a:t>LDLite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Queries are developed and executed using </a:t>
            </a:r>
            <a:r>
              <a:rPr lang="en-US" altLang="en-US" dirty="0" err="1"/>
              <a:t>DBeaver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Frequently used queries are published via a local custom VuFind® module.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5F26117-D759-497D-ABF6-40164104C1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VillanovaReports</a:t>
            </a:r>
            <a:r>
              <a:rPr lang="en-US" altLang="en-US" dirty="0"/>
              <a:t> Module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5B157118-F942-D5F1-CD75-CDC5E36E96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5607" y="1600200"/>
            <a:ext cx="10660786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5F26117-D759-497D-ABF6-40164104C1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VillanovaReports</a:t>
            </a:r>
            <a:r>
              <a:rPr lang="en-US" altLang="en-US" dirty="0"/>
              <a:t> Module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57EE74-87A0-B5D8-6286-B4A4AD5EA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  <a:p>
            <a:pPr lvl="1"/>
            <a:r>
              <a:rPr lang="en-US" dirty="0"/>
              <a:t>Can connect to multiple databases</a:t>
            </a:r>
          </a:p>
          <a:p>
            <a:pPr lvl="1"/>
            <a:r>
              <a:rPr lang="en-US" dirty="0"/>
              <a:t>Can output to CSV download or display results on screen</a:t>
            </a:r>
          </a:p>
          <a:p>
            <a:pPr lvl="1"/>
            <a:r>
              <a:rPr lang="en-US" dirty="0"/>
              <a:t>Supports simple parameter input (form populates placeholders in query)</a:t>
            </a:r>
          </a:p>
          <a:p>
            <a:pPr lvl="1"/>
            <a:r>
              <a:rPr lang="en-US" dirty="0"/>
              <a:t>Has granular permission, so different users can be granted access to different queries</a:t>
            </a:r>
          </a:p>
        </p:txBody>
      </p:sp>
    </p:spTree>
    <p:extLst>
      <p:ext uri="{BB962C8B-B14F-4D97-AF65-F5344CB8AC3E}">
        <p14:creationId xmlns:p14="http://schemas.microsoft.com/office/powerpoint/2010/main" val="57245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5F26117-D759-497D-ABF6-40164104C1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VillanovaReports</a:t>
            </a:r>
            <a:r>
              <a:rPr lang="en-US" altLang="en-US" dirty="0"/>
              <a:t> Module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57EE74-87A0-B5D8-6286-B4A4AD5EA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Architecture</a:t>
            </a:r>
          </a:p>
          <a:p>
            <a:pPr lvl="1"/>
            <a:r>
              <a:rPr lang="en-US" dirty="0"/>
              <a:t>Implemented as a stand-alone VuFind® module for security</a:t>
            </a:r>
          </a:p>
          <a:p>
            <a:pPr lvl="1"/>
            <a:r>
              <a:rPr lang="en-US" dirty="0"/>
              <a:t>Uses PDO to connect to the database</a:t>
            </a:r>
          </a:p>
          <a:p>
            <a:pPr lvl="1"/>
            <a:r>
              <a:rPr lang="en-US" dirty="0"/>
              <a:t>Reads a directory containing .</a:t>
            </a:r>
            <a:r>
              <a:rPr lang="en-US" dirty="0" err="1"/>
              <a:t>sql</a:t>
            </a:r>
            <a:r>
              <a:rPr lang="en-US" dirty="0"/>
              <a:t> + .</a:t>
            </a:r>
            <a:r>
              <a:rPr lang="en-US" dirty="0" err="1"/>
              <a:t>ini</a:t>
            </a:r>
            <a:r>
              <a:rPr lang="en-US" dirty="0"/>
              <a:t> pairs to populate menus</a:t>
            </a:r>
          </a:p>
          <a:p>
            <a:pPr lvl="1"/>
            <a:r>
              <a:rPr lang="en-US" dirty="0"/>
              <a:t>Leverages </a:t>
            </a:r>
            <a:r>
              <a:rPr lang="en-US" dirty="0" err="1"/>
              <a:t>VuFind®’s</a:t>
            </a:r>
            <a:r>
              <a:rPr lang="en-US" dirty="0"/>
              <a:t> native permission system</a:t>
            </a:r>
          </a:p>
          <a:p>
            <a:r>
              <a:rPr lang="en-US" dirty="0"/>
              <a:t>Things to do:</a:t>
            </a:r>
          </a:p>
          <a:p>
            <a:pPr lvl="1"/>
            <a:r>
              <a:rPr lang="en-US" dirty="0"/>
              <a:t>Add more robust parameter support</a:t>
            </a:r>
          </a:p>
          <a:p>
            <a:pPr lvl="1"/>
            <a:r>
              <a:rPr lang="en-US" dirty="0"/>
              <a:t>Improve efficiency of querying/output</a:t>
            </a:r>
          </a:p>
          <a:p>
            <a:pPr lvl="1"/>
            <a:r>
              <a:rPr lang="en-US" dirty="0"/>
              <a:t>Share the code (no current plans, but happy to do so if others have similar use cases)</a:t>
            </a:r>
          </a:p>
        </p:txBody>
      </p:sp>
    </p:spTree>
    <p:extLst>
      <p:ext uri="{BB962C8B-B14F-4D97-AF65-F5344CB8AC3E}">
        <p14:creationId xmlns:p14="http://schemas.microsoft.com/office/powerpoint/2010/main" val="377247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1B74D6AF-217B-4570-8D3C-C600A6B47A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Questions, Comments, Discussion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57A935F8-77BB-4036-A926-8C8194972B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Contact Demian later: </a:t>
            </a:r>
            <a:r>
              <a:rPr lang="en-US" altLang="en-US" dirty="0">
                <a:solidFill>
                  <a:srgbClr val="CCFF3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demian.katz@villanova.edu</a:t>
            </a:r>
            <a:endParaRPr lang="en-US" altLang="en-US" dirty="0">
              <a:solidFill>
                <a:srgbClr val="CCFF33"/>
              </a:solidFill>
            </a:endParaRPr>
          </a:p>
          <a:p>
            <a:r>
              <a:rPr lang="en-US" altLang="en-US" dirty="0"/>
              <a:t>@</a:t>
            </a:r>
            <a:r>
              <a:rPr lang="en-US" altLang="en-US" dirty="0" err="1"/>
              <a:t>demiankatz</a:t>
            </a:r>
            <a:r>
              <a:rPr lang="en-US" altLang="en-US" dirty="0"/>
              <a:t> on vufind.slack.com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Franklin Gothic Heavy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2830A5AD00D847B2459B151F227C3F" ma:contentTypeVersion="12" ma:contentTypeDescription="Create a new document." ma:contentTypeScope="" ma:versionID="0bf20f46bbd4236d50fb930b2f711c67">
  <xsd:schema xmlns:xsd="http://www.w3.org/2001/XMLSchema" xmlns:xs="http://www.w3.org/2001/XMLSchema" xmlns:p="http://schemas.microsoft.com/office/2006/metadata/properties" xmlns:ns3="eace232b-4977-4cc9-a0b5-d6da5bcde6af" xmlns:ns4="88e78823-837a-4204-b625-c7d5e47182eb" targetNamespace="http://schemas.microsoft.com/office/2006/metadata/properties" ma:root="true" ma:fieldsID="483cc036f83a35ce29acc78a5d90ff1e" ns3:_="" ns4:_="">
    <xsd:import namespace="eace232b-4977-4cc9-a0b5-d6da5bcde6af"/>
    <xsd:import namespace="88e78823-837a-4204-b625-c7d5e47182e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ce232b-4977-4cc9-a0b5-d6da5bcde6a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e78823-837a-4204-b625-c7d5e47182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8C6B75-D155-4630-B6DB-02D3AB54F3A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3AB9CFA-36DA-40C8-B4FE-CCAE466FCB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ce232b-4977-4cc9-a0b5-d6da5bcde6af"/>
    <ds:schemaRef ds:uri="88e78823-837a-4204-b625-c7d5e47182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2A393F-65C9-4376-B0E9-CF20644ED6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1749</TotalTime>
  <Words>294</Words>
  <Application>Microsoft Office PowerPoint</Application>
  <PresentationFormat>Widescreen</PresentationFormat>
  <Paragraphs>46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Franklin Gothic Heavy</vt:lpstr>
      <vt:lpstr>Default Design</vt:lpstr>
      <vt:lpstr>FOLIO Reporting  with Help from VuFind®</vt:lpstr>
      <vt:lpstr>Background</vt:lpstr>
      <vt:lpstr>New Architecture</vt:lpstr>
      <vt:lpstr>VillanovaReports Module</vt:lpstr>
      <vt:lpstr>VillanovaReports Module</vt:lpstr>
      <vt:lpstr>VillanovaReports Module</vt:lpstr>
      <vt:lpstr>Questions, Comments, Discussion</vt:lpstr>
    </vt:vector>
  </TitlesOfParts>
  <Company>Villanova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2.0</dc:title>
  <dc:creator>support</dc:creator>
  <cp:lastModifiedBy>Demian Katz</cp:lastModifiedBy>
  <cp:revision>214</cp:revision>
  <dcterms:created xsi:type="dcterms:W3CDTF">2007-07-20T18:59:19Z</dcterms:created>
  <dcterms:modified xsi:type="dcterms:W3CDTF">2023-08-24T11:40:29Z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0x010100022830A5AD00D847B2459B151F227C3F</vt:lpwstr>
  </property>
</Properties>
</file>