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slideMaster13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Layouts/slideLayout119.xml" ContentType="application/vnd.openxmlformats-officedocument.presentationml.slideLayout+xml"/>
  <Override PartName="/ppt/slideLayouts/_rels/slideLayout68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1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120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15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13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47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41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156.xml.rels" ContentType="application/vnd.openxmlformats-package.relationships+xml"/>
  <Override PartName="/ppt/slideLayouts/_rels/slideLayout123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4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124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154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130.xml.rels" ContentType="application/vnd.openxmlformats-package.relationships+xml"/>
  <Override PartName="/ppt/slideLayouts/_rels/slideLayout14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5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40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13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6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143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153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152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14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12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8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5.xml.rels" ContentType="application/vnd.openxmlformats-package.relationships+xml"/>
  <Override PartName="/ppt/slideLayouts/_rels/slideLayout1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13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138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13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32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27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5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14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15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1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76.xml.rels" ContentType="application/vnd.openxmlformats-package.relationships+xml"/>
  <Override PartName="/ppt/slideLayouts/slideLayout118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media/image14.png" ContentType="image/png"/>
  <Override PartName="/ppt/media/image1.jpeg" ContentType="image/jpeg"/>
  <Override PartName="/ppt/media/image2.png" ContentType="image/png"/>
  <Override PartName="/ppt/media/image4.png" ContentType="image/png"/>
  <Override PartName="/ppt/media/image5.png" ContentType="image/png"/>
  <Override PartName="/ppt/media/image9.png" ContentType="image/png"/>
  <Override PartName="/ppt/media/image10.png" ContentType="image/png"/>
  <Override PartName="/ppt/media/image6.jpeg" ContentType="image/jpeg"/>
  <Override PartName="/ppt/media/image8.png" ContentType="image/png"/>
  <Override PartName="/ppt/media/image13.png" ContentType="image/png"/>
  <Override PartName="/ppt/media/image7.png" ContentType="image/png"/>
  <Override PartName="/ppt/media/image12.png" ContentType="image/png"/>
  <Override PartName="/ppt/media/image11.png" ContentType="image/png"/>
  <Override PartName="/ppt/media/image3.wmf" ContentType="image/x-wmf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5.xml.rels" ContentType="application/vnd.openxmlformats-package.relationships+xml"/>
  <Override PartName="/ppt/slides/_rels/slide3.xml.rels" ContentType="application/vnd.openxmlformats-package.relationships+xml"/>
  <Override PartName="/ppt/slides/_rels/slide1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13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  <p:sldMasterId id="2147483765" r:id="rId11"/>
    <p:sldMasterId id="2147483778" r:id="rId12"/>
    <p:sldMasterId id="2147483791" r:id="rId13"/>
    <p:sldMasterId id="2147483804" r:id="rId14"/>
  </p:sld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slide" Target="slides/slide10.xml"/><Relationship Id="rId25" Type="http://schemas.openxmlformats.org/officeDocument/2006/relationships/slide" Target="slides/slide11.xml"/><Relationship Id="rId26" Type="http://schemas.openxmlformats.org/officeDocument/2006/relationships/slide" Target="slides/slide12.xml"/><Relationship Id="rId27" Type="http://schemas.openxmlformats.org/officeDocument/2006/relationships/slide" Target="slides/slide13.xml"/><Relationship Id="rId28" Type="http://schemas.openxmlformats.org/officeDocument/2006/relationships/slide" Target="slides/slide14.xml"/><Relationship Id="rId29" Type="http://schemas.openxmlformats.org/officeDocument/2006/relationships/slide" Target="slides/slide15.xml"/><Relationship Id="rId3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4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65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05A53FB-EBF2-4534-88CD-60EA85669E1F}" type="slidenum">
              <a:t>&lt;#&gt;</a:t>
            </a:fld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B286C14-1682-4671-97DD-9B0ABD9BA6FD}" type="slidenum">
              <a:t>&lt;#&gt;</a:t>
            </a:fld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subTitle"/>
          </p:nvPr>
        </p:nvSpPr>
        <p:spPr>
          <a:xfrm>
            <a:off x="365400" y="2079000"/>
            <a:ext cx="7984440" cy="26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529A5EC-13D1-4588-B2F0-A2446A2D0A42}" type="slidenum">
              <a:t>&lt;#&gt;</a:t>
            </a:fld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70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71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F11B72C-A598-4496-8CFD-2B04C518AC03}" type="slidenum">
              <a:t>&lt;#&gt;</a:t>
            </a:fld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75" name="PlaceHolder 4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98B188F-59AA-45C6-9891-63DC73C8C0BB}" type="slidenum">
              <a:t>&lt;#&gt;</a:t>
            </a:fld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7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78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79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0F1B5F2-C583-4903-8C38-FAB0DCBBCB7E}" type="slidenum">
              <a:t>&lt;#&gt;</a:t>
            </a:fld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1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82" name="PlaceHolder 3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C222695-BAC6-48D0-B0BD-37289737E190}" type="slidenum">
              <a:t>&lt;#&gt;</a:t>
            </a:fld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4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85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86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87" name="PlaceHolder 5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C20400A-09F6-4E83-BD2B-351A2803E3BB}" type="slidenum">
              <a:t>&lt;#&gt;</a:t>
            </a:fld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9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90" name="PlaceHolder 3"/>
          <p:cNvSpPr>
            <a:spLocks noGrp="1"/>
          </p:cNvSpPr>
          <p:nvPr>
            <p:ph/>
          </p:nvPr>
        </p:nvSpPr>
        <p:spPr>
          <a:xfrm>
            <a:off x="194508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91" name="PlaceHolder 4"/>
          <p:cNvSpPr>
            <a:spLocks noGrp="1"/>
          </p:cNvSpPr>
          <p:nvPr>
            <p:ph/>
          </p:nvPr>
        </p:nvSpPr>
        <p:spPr>
          <a:xfrm>
            <a:off x="352476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92" name="PlaceHolder 5"/>
          <p:cNvSpPr>
            <a:spLocks noGrp="1"/>
          </p:cNvSpPr>
          <p:nvPr>
            <p:ph/>
          </p:nvPr>
        </p:nvSpPr>
        <p:spPr>
          <a:xfrm>
            <a:off x="36540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93" name="PlaceHolder 6"/>
          <p:cNvSpPr>
            <a:spLocks noGrp="1"/>
          </p:cNvSpPr>
          <p:nvPr>
            <p:ph/>
          </p:nvPr>
        </p:nvSpPr>
        <p:spPr>
          <a:xfrm>
            <a:off x="194508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94" name="PlaceHolder 7"/>
          <p:cNvSpPr>
            <a:spLocks noGrp="1"/>
          </p:cNvSpPr>
          <p:nvPr>
            <p:ph/>
          </p:nvPr>
        </p:nvSpPr>
        <p:spPr>
          <a:xfrm>
            <a:off x="352476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C82F3FC-40DE-4690-A338-46CBA6FCD49E}" type="slidenum">
              <a:t>&lt;#&gt;</a:t>
            </a:fld>
          </a:p>
        </p:txBody>
      </p:sp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8" name="PlaceHolder 2"/>
          <p:cNvSpPr>
            <a:spLocks noGrp="1"/>
          </p:cNvSpPr>
          <p:nvPr>
            <p:ph type="subTitle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2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03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PlaceHolder 1"/>
          <p:cNvSpPr>
            <a:spLocks noGrp="1"/>
          </p:cNvSpPr>
          <p:nvPr>
            <p:ph type="subTitle"/>
          </p:nvPr>
        </p:nvSpPr>
        <p:spPr>
          <a:xfrm>
            <a:off x="365400" y="2079000"/>
            <a:ext cx="7984440" cy="26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7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09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1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12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13" name="PlaceHolder 4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5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16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17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9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20" name="PlaceHolder 3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2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23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24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25" name="PlaceHolder 5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94508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52476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6540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94508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352476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7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28" name="PlaceHolder 3"/>
          <p:cNvSpPr>
            <a:spLocks noGrp="1"/>
          </p:cNvSpPr>
          <p:nvPr>
            <p:ph/>
          </p:nvPr>
        </p:nvSpPr>
        <p:spPr>
          <a:xfrm>
            <a:off x="194508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29" name="PlaceHolder 4"/>
          <p:cNvSpPr>
            <a:spLocks noGrp="1"/>
          </p:cNvSpPr>
          <p:nvPr>
            <p:ph/>
          </p:nvPr>
        </p:nvSpPr>
        <p:spPr>
          <a:xfrm>
            <a:off x="352476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30" name="PlaceHolder 5"/>
          <p:cNvSpPr>
            <a:spLocks noGrp="1"/>
          </p:cNvSpPr>
          <p:nvPr>
            <p:ph/>
          </p:nvPr>
        </p:nvSpPr>
        <p:spPr>
          <a:xfrm>
            <a:off x="36540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31" name="PlaceHolder 6"/>
          <p:cNvSpPr>
            <a:spLocks noGrp="1"/>
          </p:cNvSpPr>
          <p:nvPr>
            <p:ph/>
          </p:nvPr>
        </p:nvSpPr>
        <p:spPr>
          <a:xfrm>
            <a:off x="194508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32" name="PlaceHolder 7"/>
          <p:cNvSpPr>
            <a:spLocks noGrp="1"/>
          </p:cNvSpPr>
          <p:nvPr>
            <p:ph/>
          </p:nvPr>
        </p:nvSpPr>
        <p:spPr>
          <a:xfrm>
            <a:off x="352476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AEE1388-ACA5-45B3-BC25-BE382D716104}" type="slidenum">
              <a:t>&lt;#&gt;</a:t>
            </a:fld>
          </a:p>
        </p:txBody>
      </p:sp>
    </p:spTree>
  </p:cSld>
</p:sldLayout>
</file>

<file path=ppt/slideLayouts/slideLayout1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5" name="PlaceHolder 2"/>
          <p:cNvSpPr>
            <a:spLocks noGrp="1"/>
          </p:cNvSpPr>
          <p:nvPr>
            <p:ph type="subTitle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D0B3ECC-5352-4CEC-A133-57B5D0294A2D}" type="slidenum">
              <a:t>&lt;#&gt;</a:t>
            </a:fld>
          </a:p>
        </p:txBody>
      </p:sp>
    </p:spTree>
  </p:cSld>
</p:sldLayout>
</file>

<file path=ppt/slideLayouts/slideLayout1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7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AD6E84D-5784-4EE2-BED2-3DCFD881F746}" type="slidenum">
              <a:t>&lt;#&gt;</a:t>
            </a:fld>
          </a:p>
        </p:txBody>
      </p:sp>
    </p:spTree>
  </p:cSld>
</p:sldLayout>
</file>

<file path=ppt/slideLayouts/slideLayout1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9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50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1650A51-806E-47FC-B108-A123DAF9799F}" type="slidenum">
              <a:t>&lt;#&gt;</a:t>
            </a:fld>
          </a:p>
        </p:txBody>
      </p:sp>
    </p:spTree>
  </p:cSld>
</p:sldLayout>
</file>

<file path=ppt/slideLayouts/slideLayout1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AF40DF1-370C-4083-8C73-7623437BC0F6}" type="slidenum">
              <a:t>&lt;#&gt;</a:t>
            </a:fld>
          </a:p>
        </p:txBody>
      </p:sp>
    </p:spTree>
  </p:cSld>
</p:sldLayout>
</file>

<file path=ppt/slideLayouts/slideLayout1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laceHolder 1"/>
          <p:cNvSpPr>
            <a:spLocks noGrp="1"/>
          </p:cNvSpPr>
          <p:nvPr>
            <p:ph type="subTitle"/>
          </p:nvPr>
        </p:nvSpPr>
        <p:spPr>
          <a:xfrm>
            <a:off x="365400" y="2079000"/>
            <a:ext cx="7984440" cy="26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19190AC-7704-4220-8AAA-42458547102C}" type="slidenum">
              <a:t>&lt;#&gt;</a:t>
            </a:fld>
          </a:p>
        </p:txBody>
      </p:sp>
    </p:spTree>
  </p:cSld>
</p:sldLayout>
</file>

<file path=ppt/slideLayouts/slideLayout1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4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55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56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F4AA027-38DE-41CB-AA0B-098E74E013CD}" type="slidenum">
              <a:t>&lt;#&gt;</a:t>
            </a:fld>
          </a:p>
        </p:txBody>
      </p:sp>
    </p:spTree>
  </p:cSld>
</p:sldLayout>
</file>

<file path=ppt/slideLayouts/slideLayout1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8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59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60" name="PlaceHolder 4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ECBF6DA-5BFF-495B-93B5-94C8A5B10775}" type="slidenum">
              <a:t>&lt;#&gt;</a:t>
            </a:fld>
          </a:p>
        </p:txBody>
      </p:sp>
    </p:spTree>
  </p:cSld>
</p:sldLayout>
</file>

<file path=ppt/slideLayouts/slideLayout1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2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63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64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51BC8F1-D987-4D38-A1EC-840F51C1B0AA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3221476-DFCE-4EE3-803F-9EC8EB26F38A}" type="slidenum">
              <a:t>&lt;#&gt;</a:t>
            </a:fld>
          </a:p>
        </p:txBody>
      </p:sp>
    </p:spTree>
  </p:cSld>
</p:sldLayout>
</file>

<file path=ppt/slideLayouts/slideLayout1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6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67" name="PlaceHolder 3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935673B-0E00-4458-BEDB-7A0660A69C03}" type="slidenum">
              <a:t>&lt;#&gt;</a:t>
            </a:fld>
          </a:p>
        </p:txBody>
      </p:sp>
    </p:spTree>
  </p:cSld>
</p:sldLayout>
</file>

<file path=ppt/slideLayouts/slideLayout1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9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70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71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72" name="PlaceHolder 5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D4D80AC-B084-4934-9032-173EDE326B30}" type="slidenum">
              <a:t>&lt;#&gt;</a:t>
            </a:fld>
          </a:p>
        </p:txBody>
      </p:sp>
    </p:spTree>
  </p:cSld>
</p:sldLayout>
</file>

<file path=ppt/slideLayouts/slideLayout1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4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/>
          </p:nvPr>
        </p:nvSpPr>
        <p:spPr>
          <a:xfrm>
            <a:off x="194508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76" name="PlaceHolder 4"/>
          <p:cNvSpPr>
            <a:spLocks noGrp="1"/>
          </p:cNvSpPr>
          <p:nvPr>
            <p:ph/>
          </p:nvPr>
        </p:nvSpPr>
        <p:spPr>
          <a:xfrm>
            <a:off x="352476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77" name="PlaceHolder 5"/>
          <p:cNvSpPr>
            <a:spLocks noGrp="1"/>
          </p:cNvSpPr>
          <p:nvPr>
            <p:ph/>
          </p:nvPr>
        </p:nvSpPr>
        <p:spPr>
          <a:xfrm>
            <a:off x="36540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78" name="PlaceHolder 6"/>
          <p:cNvSpPr>
            <a:spLocks noGrp="1"/>
          </p:cNvSpPr>
          <p:nvPr>
            <p:ph/>
          </p:nvPr>
        </p:nvSpPr>
        <p:spPr>
          <a:xfrm>
            <a:off x="194508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79" name="PlaceHolder 7"/>
          <p:cNvSpPr>
            <a:spLocks noGrp="1"/>
          </p:cNvSpPr>
          <p:nvPr>
            <p:ph/>
          </p:nvPr>
        </p:nvSpPr>
        <p:spPr>
          <a:xfrm>
            <a:off x="352476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03E3C8A-AB57-4671-9D54-C9AF52D59406}" type="slidenum">
              <a:t>&lt;#&gt;</a:t>
            </a:fld>
          </a:p>
        </p:txBody>
      </p:sp>
    </p:spTree>
  </p:cSld>
</p:sldLayout>
</file>

<file path=ppt/slideLayouts/slideLayout1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065CD996-8FC6-4381-8804-2B9E0D8235D5}" type="slidenum">
              <a:t>&lt;#&gt;</a:t>
            </a:fld>
          </a:p>
        </p:txBody>
      </p:sp>
    </p:spTree>
  </p:cSld>
</p:sldLayout>
</file>

<file path=ppt/slideLayouts/slideLayout1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2" name="PlaceHolder 2"/>
          <p:cNvSpPr>
            <a:spLocks noGrp="1"/>
          </p:cNvSpPr>
          <p:nvPr>
            <p:ph type="subTitle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E69DD384-8E74-4A73-8FDA-7DE1B029F7FB}" type="slidenum">
              <a:t>&lt;#&gt;</a:t>
            </a:fld>
          </a:p>
        </p:txBody>
      </p:sp>
    </p:spTree>
  </p:cSld>
</p:sldLayout>
</file>

<file path=ppt/slideLayouts/slideLayout1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4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C1C07B9C-3AF8-49B8-826A-B3276B9E26DE}" type="slidenum">
              <a:t>&lt;#&gt;</a:t>
            </a:fld>
          </a:p>
        </p:txBody>
      </p:sp>
    </p:spTree>
  </p:cSld>
</p:sldLayout>
</file>

<file path=ppt/slideLayouts/slideLayout1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6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97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F5976381-3A48-4EC7-9894-411FA2ABE996}" type="slidenum">
              <a:t>&lt;#&gt;</a:t>
            </a:fld>
          </a:p>
        </p:txBody>
      </p:sp>
    </p:spTree>
  </p:cSld>
</p:sldLayout>
</file>

<file path=ppt/slideLayouts/slideLayout1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971B6CA7-8164-4538-994A-D21BF2E0C4B5}" type="slidenum">
              <a:t>&lt;#&gt;</a:t>
            </a:fld>
          </a:p>
        </p:txBody>
      </p:sp>
    </p:spTree>
  </p:cSld>
</p:sldLayout>
</file>

<file path=ppt/slideLayouts/slideLayout1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PlaceHolder 1"/>
          <p:cNvSpPr>
            <a:spLocks noGrp="1"/>
          </p:cNvSpPr>
          <p:nvPr>
            <p:ph type="subTitle"/>
          </p:nvPr>
        </p:nvSpPr>
        <p:spPr>
          <a:xfrm>
            <a:off x="365400" y="2079000"/>
            <a:ext cx="7984440" cy="26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5668B4F3-A19A-4BCE-9300-172F6DF5AADE}" type="slidenum">
              <a:t>&lt;#&gt;</a:t>
            </a:fld>
          </a:p>
        </p:txBody>
      </p:sp>
    </p:spTree>
  </p:cSld>
</p:sldLayout>
</file>

<file path=ppt/slideLayouts/slideLayout1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1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02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03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1B5E7448-55AD-4BCC-B559-B2A6476058AB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DB40C83-33F8-4836-9C3D-989CE6362164}" type="slidenum">
              <a:t>&lt;#&gt;</a:t>
            </a:fld>
          </a:p>
        </p:txBody>
      </p:sp>
    </p:spTree>
  </p:cSld>
</p:sldLayout>
</file>

<file path=ppt/slideLayouts/slideLayout1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5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06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07" name="PlaceHolder 4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3D1E9F90-E33C-4B17-AA8A-97C851C69DDB}" type="slidenum">
              <a:t>&lt;#&gt;</a:t>
            </a:fld>
          </a:p>
        </p:txBody>
      </p:sp>
    </p:spTree>
  </p:cSld>
</p:sldLayout>
</file>

<file path=ppt/slideLayouts/slideLayout1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9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10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11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8F2B69A4-D934-4AEF-A9F0-966B9C38F6C5}" type="slidenum">
              <a:t>&lt;#&gt;</a:t>
            </a:fld>
          </a:p>
        </p:txBody>
      </p:sp>
    </p:spTree>
  </p:cSld>
</p:sldLayout>
</file>

<file path=ppt/slideLayouts/slideLayout1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3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14" name="PlaceHolder 3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656B8BD3-48D5-450E-BAFE-A2AB36547464}" type="slidenum">
              <a:t>&lt;#&gt;</a:t>
            </a:fld>
          </a:p>
        </p:txBody>
      </p:sp>
    </p:spTree>
  </p:cSld>
</p:sldLayout>
</file>

<file path=ppt/slideLayouts/slideLayout1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6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17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18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19" name="PlaceHolder 5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F14E6D9E-CC15-4D93-B0D9-671BA4A18BCB}" type="slidenum">
              <a:t>&lt;#&gt;</a:t>
            </a:fld>
          </a:p>
        </p:txBody>
      </p:sp>
    </p:spTree>
  </p:cSld>
</p:sldLayout>
</file>

<file path=ppt/slideLayouts/slideLayout1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1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22" name="PlaceHolder 3"/>
          <p:cNvSpPr>
            <a:spLocks noGrp="1"/>
          </p:cNvSpPr>
          <p:nvPr>
            <p:ph/>
          </p:nvPr>
        </p:nvSpPr>
        <p:spPr>
          <a:xfrm>
            <a:off x="194508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23" name="PlaceHolder 4"/>
          <p:cNvSpPr>
            <a:spLocks noGrp="1"/>
          </p:cNvSpPr>
          <p:nvPr>
            <p:ph/>
          </p:nvPr>
        </p:nvSpPr>
        <p:spPr>
          <a:xfrm>
            <a:off x="352476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24" name="PlaceHolder 5"/>
          <p:cNvSpPr>
            <a:spLocks noGrp="1"/>
          </p:cNvSpPr>
          <p:nvPr>
            <p:ph/>
          </p:nvPr>
        </p:nvSpPr>
        <p:spPr>
          <a:xfrm>
            <a:off x="36540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25" name="PlaceHolder 6"/>
          <p:cNvSpPr>
            <a:spLocks noGrp="1"/>
          </p:cNvSpPr>
          <p:nvPr>
            <p:ph/>
          </p:nvPr>
        </p:nvSpPr>
        <p:spPr>
          <a:xfrm>
            <a:off x="194508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26" name="PlaceHolder 7"/>
          <p:cNvSpPr>
            <a:spLocks noGrp="1"/>
          </p:cNvSpPr>
          <p:nvPr>
            <p:ph/>
          </p:nvPr>
        </p:nvSpPr>
        <p:spPr>
          <a:xfrm>
            <a:off x="352476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14F4ED07-7C01-4901-8EE2-54A13C6D19EE}" type="slidenum">
              <a:t>&lt;#&gt;</a:t>
            </a:fld>
          </a:p>
        </p:txBody>
      </p:sp>
    </p:spTree>
  </p:cSld>
</p:sldLayout>
</file>

<file path=ppt/slideLayouts/slideLayout1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2" name="PlaceHolder 2"/>
          <p:cNvSpPr>
            <a:spLocks noGrp="1"/>
          </p:cNvSpPr>
          <p:nvPr>
            <p:ph type="subTitle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4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6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37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498D159-0A16-4B9C-9E97-78F42BCBD8E2}" type="slidenum">
              <a:t>&lt;#&gt;</a:t>
            </a:fld>
          </a:p>
        </p:txBody>
      </p:sp>
    </p:spTree>
  </p:cSld>
</p:sldLayout>
</file>

<file path=ppt/slideLayouts/slideLayout1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PlaceHolder 1"/>
          <p:cNvSpPr>
            <a:spLocks noGrp="1"/>
          </p:cNvSpPr>
          <p:nvPr>
            <p:ph type="subTitle"/>
          </p:nvPr>
        </p:nvSpPr>
        <p:spPr>
          <a:xfrm>
            <a:off x="365400" y="2079000"/>
            <a:ext cx="7984440" cy="26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1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42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43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5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46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47" name="PlaceHolder 4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9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50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51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3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54" name="PlaceHolder 3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6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57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58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59" name="PlaceHolder 5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1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62" name="PlaceHolder 3"/>
          <p:cNvSpPr>
            <a:spLocks noGrp="1"/>
          </p:cNvSpPr>
          <p:nvPr>
            <p:ph/>
          </p:nvPr>
        </p:nvSpPr>
        <p:spPr>
          <a:xfrm>
            <a:off x="194508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63" name="PlaceHolder 4"/>
          <p:cNvSpPr>
            <a:spLocks noGrp="1"/>
          </p:cNvSpPr>
          <p:nvPr>
            <p:ph/>
          </p:nvPr>
        </p:nvSpPr>
        <p:spPr>
          <a:xfrm>
            <a:off x="352476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64" name="PlaceHolder 5"/>
          <p:cNvSpPr>
            <a:spLocks noGrp="1"/>
          </p:cNvSpPr>
          <p:nvPr>
            <p:ph/>
          </p:nvPr>
        </p:nvSpPr>
        <p:spPr>
          <a:xfrm>
            <a:off x="36540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65" name="PlaceHolder 6"/>
          <p:cNvSpPr>
            <a:spLocks noGrp="1"/>
          </p:cNvSpPr>
          <p:nvPr>
            <p:ph/>
          </p:nvPr>
        </p:nvSpPr>
        <p:spPr>
          <a:xfrm>
            <a:off x="194508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66" name="PlaceHolder 7"/>
          <p:cNvSpPr>
            <a:spLocks noGrp="1"/>
          </p:cNvSpPr>
          <p:nvPr>
            <p:ph/>
          </p:nvPr>
        </p:nvSpPr>
        <p:spPr>
          <a:xfrm>
            <a:off x="352476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421B34F-D20A-4CFF-9F33-3D650279FB54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0E33BFF-FD27-48C2-8B84-71AF4EA14DCE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365400" y="2079000"/>
            <a:ext cx="7984440" cy="26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70A88EE-4E0E-4418-977E-B71AAB0480EE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BD5B68A-B35A-4ECE-AC36-84001125FBC2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A2451DB-AD91-484D-BA17-3DF917B9A9E5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32BA05D-12D3-4CE4-92F7-A5DE13D51DBA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259B6AC-EE44-4770-AE10-7517536F78E1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1FE7137-4894-4913-BA0B-A4933A87EBF3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194508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352476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36540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194508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352476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DDB9F55-AAE3-45C4-87A6-ED1B0B187C46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B05AE6F-466F-432B-914E-212D141BB8BF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5F2B2C0-63FF-4D36-8467-D47A5894FF45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B217A29-627F-47E4-B165-20DC04EC4547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800FDC1-95CE-4263-9A6E-70A8FBF80FCD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B274FF3-47F9-4AC7-ACDD-E8A7814C731A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365400" y="2079000"/>
            <a:ext cx="7984440" cy="26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6450FBD-A578-4497-809B-D801AD7082C2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85EC2A2-6E0F-4B30-906E-96AA639C0AA6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0120519-5C7F-4C17-AE15-1EC2FF3819C4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13F318A-8669-4AF7-8CAF-5CD6BDDEC9D5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3B1220C-6D2E-4EE7-BBD8-032D3A9216A9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1BF741E-AE81-48D2-BF22-16B6E673FADE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/>
          </p:nvPr>
        </p:nvSpPr>
        <p:spPr>
          <a:xfrm>
            <a:off x="194508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/>
          </p:nvPr>
        </p:nvSpPr>
        <p:spPr>
          <a:xfrm>
            <a:off x="352476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/>
          </p:nvPr>
        </p:nvSpPr>
        <p:spPr>
          <a:xfrm>
            <a:off x="36540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/>
          </p:nvPr>
        </p:nvSpPr>
        <p:spPr>
          <a:xfrm>
            <a:off x="194508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/>
          </p:nvPr>
        </p:nvSpPr>
        <p:spPr>
          <a:xfrm>
            <a:off x="352476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C372F11-4E94-41CB-974C-7E3EA8D59728}" type="slidenum">
              <a:t>&lt;#&gt;</a:t>
            </a:fld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C13C27-91C9-40AA-A009-4C8C2DCE364C}" type="slidenum">
              <a:t>&lt;#&gt;</a:t>
            </a:fld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subTitle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F5B48C-6D75-4D15-AD56-C493721A69FF}" type="slidenum">
              <a:t>&lt;#&gt;</a:t>
            </a:fld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8549D4-70C3-4BB3-90FB-82761FA761A1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0B0A84-476D-4CC5-975A-3F138DB906C9}" type="slidenum">
              <a:t>&lt;#&gt;</a:t>
            </a:fld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E022BB-EE93-4000-8E4B-5F3D4990C770}" type="slidenum">
              <a:t>&lt;#&gt;</a:t>
            </a:fld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subTitle"/>
          </p:nvPr>
        </p:nvSpPr>
        <p:spPr>
          <a:xfrm>
            <a:off x="365400" y="2079000"/>
            <a:ext cx="7984440" cy="26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3DF22A-CFEA-4693-88DB-50DEB20A9731}" type="slidenum">
              <a:t>&lt;#&gt;</a:t>
            </a:fld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3BB15B-C30B-4E80-99BB-7A940ABC08DD}" type="slidenum">
              <a:t>&lt;#&gt;</a:t>
            </a:fld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C2056E-F30A-42C4-BE45-1CC5A1DD662E}" type="slidenum">
              <a:t>&lt;#&gt;</a:t>
            </a:fld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92FD21-AB4F-4DB4-BD90-E2B5EBCD53A3}" type="slidenum">
              <a:t>&lt;#&gt;</a:t>
            </a:fld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8F3B43-229B-4FBF-9667-E9F9C1B04D45}" type="slidenum">
              <a:t>&lt;#&gt;</a:t>
            </a:fld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71" name="PlaceHolder 5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3606EE-99E1-4775-A7F7-2D94988BDD07}" type="slidenum">
              <a:t>&lt;#&gt;</a:t>
            </a:fld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194508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/>
          </p:nvPr>
        </p:nvSpPr>
        <p:spPr>
          <a:xfrm>
            <a:off x="352476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/>
          </p:nvPr>
        </p:nvSpPr>
        <p:spPr>
          <a:xfrm>
            <a:off x="36540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77" name="PlaceHolder 6"/>
          <p:cNvSpPr>
            <a:spLocks noGrp="1"/>
          </p:cNvSpPr>
          <p:nvPr>
            <p:ph/>
          </p:nvPr>
        </p:nvSpPr>
        <p:spPr>
          <a:xfrm>
            <a:off x="194508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78" name="PlaceHolder 7"/>
          <p:cNvSpPr>
            <a:spLocks noGrp="1"/>
          </p:cNvSpPr>
          <p:nvPr>
            <p:ph/>
          </p:nvPr>
        </p:nvSpPr>
        <p:spPr>
          <a:xfrm>
            <a:off x="352476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07F0AA-CC1B-470B-908C-B3FC58CAB12B}" type="slidenum">
              <a:t>&lt;#&gt;</a:t>
            </a:fld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subTitle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subTitle"/>
          </p:nvPr>
        </p:nvSpPr>
        <p:spPr>
          <a:xfrm>
            <a:off x="365400" y="2079000"/>
            <a:ext cx="7984440" cy="26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12" name="PlaceHolder 5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65400" y="2079000"/>
            <a:ext cx="7984440" cy="26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/>
          </p:nvPr>
        </p:nvSpPr>
        <p:spPr>
          <a:xfrm>
            <a:off x="194508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16" name="PlaceHolder 4"/>
          <p:cNvSpPr>
            <a:spLocks noGrp="1"/>
          </p:cNvSpPr>
          <p:nvPr>
            <p:ph/>
          </p:nvPr>
        </p:nvSpPr>
        <p:spPr>
          <a:xfrm>
            <a:off x="352476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17" name="PlaceHolder 5"/>
          <p:cNvSpPr>
            <a:spLocks noGrp="1"/>
          </p:cNvSpPr>
          <p:nvPr>
            <p:ph/>
          </p:nvPr>
        </p:nvSpPr>
        <p:spPr>
          <a:xfrm>
            <a:off x="36540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18" name="PlaceHolder 6"/>
          <p:cNvSpPr>
            <a:spLocks noGrp="1"/>
          </p:cNvSpPr>
          <p:nvPr>
            <p:ph/>
          </p:nvPr>
        </p:nvSpPr>
        <p:spPr>
          <a:xfrm>
            <a:off x="194508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19" name="PlaceHolder 7"/>
          <p:cNvSpPr>
            <a:spLocks noGrp="1"/>
          </p:cNvSpPr>
          <p:nvPr>
            <p:ph/>
          </p:nvPr>
        </p:nvSpPr>
        <p:spPr>
          <a:xfrm>
            <a:off x="352476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subTitle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subTitle"/>
          </p:nvPr>
        </p:nvSpPr>
        <p:spPr>
          <a:xfrm>
            <a:off x="365400" y="2079000"/>
            <a:ext cx="7984440" cy="26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/>
          </p:nvPr>
        </p:nvSpPr>
        <p:spPr>
          <a:xfrm>
            <a:off x="194508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57" name="PlaceHolder 4"/>
          <p:cNvSpPr>
            <a:spLocks noGrp="1"/>
          </p:cNvSpPr>
          <p:nvPr>
            <p:ph/>
          </p:nvPr>
        </p:nvSpPr>
        <p:spPr>
          <a:xfrm>
            <a:off x="352476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58" name="PlaceHolder 5"/>
          <p:cNvSpPr>
            <a:spLocks noGrp="1"/>
          </p:cNvSpPr>
          <p:nvPr>
            <p:ph/>
          </p:nvPr>
        </p:nvSpPr>
        <p:spPr>
          <a:xfrm>
            <a:off x="36540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59" name="PlaceHolder 6"/>
          <p:cNvSpPr>
            <a:spLocks noGrp="1"/>
          </p:cNvSpPr>
          <p:nvPr>
            <p:ph/>
          </p:nvPr>
        </p:nvSpPr>
        <p:spPr>
          <a:xfrm>
            <a:off x="194508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60" name="PlaceHolder 7"/>
          <p:cNvSpPr>
            <a:spLocks noGrp="1"/>
          </p:cNvSpPr>
          <p:nvPr>
            <p:ph/>
          </p:nvPr>
        </p:nvSpPr>
        <p:spPr>
          <a:xfrm>
            <a:off x="352476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subTitle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subTitle"/>
          </p:nvPr>
        </p:nvSpPr>
        <p:spPr>
          <a:xfrm>
            <a:off x="365400" y="2079000"/>
            <a:ext cx="7984440" cy="26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77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78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81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82" name="PlaceHolder 4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85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86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89" name="PlaceHolder 3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94" name="PlaceHolder 5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97" name="PlaceHolder 3"/>
          <p:cNvSpPr>
            <a:spLocks noGrp="1"/>
          </p:cNvSpPr>
          <p:nvPr>
            <p:ph/>
          </p:nvPr>
        </p:nvSpPr>
        <p:spPr>
          <a:xfrm>
            <a:off x="194508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98" name="PlaceHolder 4"/>
          <p:cNvSpPr>
            <a:spLocks noGrp="1"/>
          </p:cNvSpPr>
          <p:nvPr>
            <p:ph/>
          </p:nvPr>
        </p:nvSpPr>
        <p:spPr>
          <a:xfrm>
            <a:off x="352476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99" name="PlaceHolder 5"/>
          <p:cNvSpPr>
            <a:spLocks noGrp="1"/>
          </p:cNvSpPr>
          <p:nvPr>
            <p:ph/>
          </p:nvPr>
        </p:nvSpPr>
        <p:spPr>
          <a:xfrm>
            <a:off x="36540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00" name="PlaceHolder 6"/>
          <p:cNvSpPr>
            <a:spLocks noGrp="1"/>
          </p:cNvSpPr>
          <p:nvPr>
            <p:ph/>
          </p:nvPr>
        </p:nvSpPr>
        <p:spPr>
          <a:xfrm>
            <a:off x="194508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01" name="PlaceHolder 7"/>
          <p:cNvSpPr>
            <a:spLocks noGrp="1"/>
          </p:cNvSpPr>
          <p:nvPr>
            <p:ph/>
          </p:nvPr>
        </p:nvSpPr>
        <p:spPr>
          <a:xfrm>
            <a:off x="352476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26796A3D-6524-4351-AEC1-FA0C1FE14D90}" type="slidenum">
              <a:t>&lt;#&gt;</a:t>
            </a:fld>
          </a:p>
        </p:txBody>
      </p:sp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 type="subTitle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940D29B6-37EA-40C8-91D4-07FD71DEA4FD}" type="slidenum">
              <a:t>&lt;#&gt;</a:t>
            </a:fld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B9155B3-4B46-480C-A438-E51C04AD744B}" type="slidenum">
              <a:t>&lt;#&gt;</a:t>
            </a:fld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8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19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E9DE310-27CB-440F-8B1E-961628BD2089}" type="slidenum">
              <a:t>&lt;#&gt;</a:t>
            </a:fld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97138FB-41C8-4130-A0B4-13296C7233B0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subTitle"/>
          </p:nvPr>
        </p:nvSpPr>
        <p:spPr>
          <a:xfrm>
            <a:off x="365400" y="2079000"/>
            <a:ext cx="7984440" cy="26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3B2F1BE-4897-473A-8549-E1D377060518}" type="slidenum">
              <a:t>&lt;#&gt;</a:t>
            </a:fld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25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94FA513-C296-49D9-970E-227190509CF3}" type="slidenum">
              <a:t>&lt;#&gt;</a:t>
            </a:fld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28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29" name="PlaceHolder 4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2085D99-39BA-497A-A896-DAB9BCCF7710}" type="slidenum">
              <a:t>&lt;#&gt;</a:t>
            </a:fld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33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F32B9FE-067A-420D-9911-36CE299EEE25}" type="slidenum">
              <a:t>&lt;#&gt;</a:t>
            </a:fld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5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36" name="PlaceHolder 3"/>
          <p:cNvSpPr>
            <a:spLocks noGrp="1"/>
          </p:cNvSpPr>
          <p:nvPr>
            <p:ph/>
          </p:nvPr>
        </p:nvSpPr>
        <p:spPr>
          <a:xfrm>
            <a:off x="365400" y="3799800"/>
            <a:ext cx="46717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9C7F6A3-060F-441B-A80D-2DE3D8F64E45}" type="slidenum">
              <a:t>&lt;#&gt;</a:t>
            </a:fld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39" name="PlaceHolder 3"/>
          <p:cNvSpPr>
            <a:spLocks noGrp="1"/>
          </p:cNvSpPr>
          <p:nvPr>
            <p:ph/>
          </p:nvPr>
        </p:nvSpPr>
        <p:spPr>
          <a:xfrm>
            <a:off x="2759400" y="283464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40" name="PlaceHolder 4"/>
          <p:cNvSpPr>
            <a:spLocks noGrp="1"/>
          </p:cNvSpPr>
          <p:nvPr>
            <p:ph/>
          </p:nvPr>
        </p:nvSpPr>
        <p:spPr>
          <a:xfrm>
            <a:off x="365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41" name="PlaceHolder 5"/>
          <p:cNvSpPr>
            <a:spLocks noGrp="1"/>
          </p:cNvSpPr>
          <p:nvPr>
            <p:ph/>
          </p:nvPr>
        </p:nvSpPr>
        <p:spPr>
          <a:xfrm>
            <a:off x="2759400" y="3799800"/>
            <a:ext cx="227952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E78E24C-7E7D-4E95-8739-185ED4A53C1C}" type="slidenum">
              <a:t>&lt;#&gt;</a:t>
            </a:fld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/>
          </p:nvPr>
        </p:nvSpPr>
        <p:spPr>
          <a:xfrm>
            <a:off x="194508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/>
          </p:nvPr>
        </p:nvSpPr>
        <p:spPr>
          <a:xfrm>
            <a:off x="3524760" y="283464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46" name="PlaceHolder 5"/>
          <p:cNvSpPr>
            <a:spLocks noGrp="1"/>
          </p:cNvSpPr>
          <p:nvPr>
            <p:ph/>
          </p:nvPr>
        </p:nvSpPr>
        <p:spPr>
          <a:xfrm>
            <a:off x="36540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47" name="PlaceHolder 6"/>
          <p:cNvSpPr>
            <a:spLocks noGrp="1"/>
          </p:cNvSpPr>
          <p:nvPr>
            <p:ph/>
          </p:nvPr>
        </p:nvSpPr>
        <p:spPr>
          <a:xfrm>
            <a:off x="194508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48" name="PlaceHolder 7"/>
          <p:cNvSpPr>
            <a:spLocks noGrp="1"/>
          </p:cNvSpPr>
          <p:nvPr>
            <p:ph/>
          </p:nvPr>
        </p:nvSpPr>
        <p:spPr>
          <a:xfrm>
            <a:off x="3524760" y="3799800"/>
            <a:ext cx="1504080" cy="88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414D058-11DC-488A-989A-FAC4234AF6BC}" type="slidenum">
              <a:t>&lt;#&gt;</a:t>
            </a:fld>
          </a:p>
        </p:txBody>
      </p:sp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F01D744-6128-4EEE-B2CC-CE049F1A9C63}" type="slidenum">
              <a:t>&lt;#&gt;</a:t>
            </a:fld>
          </a:p>
        </p:txBody>
      </p:sp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0" name="PlaceHolder 2"/>
          <p:cNvSpPr>
            <a:spLocks noGrp="1"/>
          </p:cNvSpPr>
          <p:nvPr>
            <p:ph type="subTitle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A1F75FF-276D-4C81-B3DE-1BF9FF165825}" type="slidenum">
              <a:t>&lt;#&gt;</a:t>
            </a:fld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2" name="PlaceHolder 2"/>
          <p:cNvSpPr>
            <a:spLocks noGrp="1"/>
          </p:cNvSpPr>
          <p:nvPr>
            <p:ph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D8AFACC-8A36-4972-A222-C0323BF20C6C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wmf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4.png"/><Relationship Id="rId3" Type="http://schemas.openxmlformats.org/officeDocument/2006/relationships/hyperlink" Target="https://creativecommons.org/licenses/by/4.0/deed.de" TargetMode="External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3.xml"/><Relationship Id="rId8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28.xml"/><Relationship Id="rId13" Type="http://schemas.openxmlformats.org/officeDocument/2006/relationships/slideLayout" Target="../slideLayouts/slideLayout129.xml"/><Relationship Id="rId14" Type="http://schemas.openxmlformats.org/officeDocument/2006/relationships/slideLayout" Target="../slideLayouts/slideLayout130.xml"/><Relationship Id="rId15" Type="http://schemas.openxmlformats.org/officeDocument/2006/relationships/slideLayout" Target="../slideLayouts/slideLayout131.xml"/><Relationship Id="rId16" Type="http://schemas.openxmlformats.org/officeDocument/2006/relationships/slideLayout" Target="../slideLayouts/slideLayout132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4.png"/><Relationship Id="rId3" Type="http://schemas.openxmlformats.org/officeDocument/2006/relationships/hyperlink" Target="https://creativecommons.org/licenses/by/4.0/deed.de" TargetMode="External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5.xml"/><Relationship Id="rId8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0.xml"/><Relationship Id="rId13" Type="http://schemas.openxmlformats.org/officeDocument/2006/relationships/slideLayout" Target="../slideLayouts/slideLayout141.xml"/><Relationship Id="rId14" Type="http://schemas.openxmlformats.org/officeDocument/2006/relationships/slideLayout" Target="../slideLayouts/slideLayout142.xml"/><Relationship Id="rId15" Type="http://schemas.openxmlformats.org/officeDocument/2006/relationships/slideLayout" Target="../slideLayouts/slideLayout143.xml"/><Relationship Id="rId16" Type="http://schemas.openxmlformats.org/officeDocument/2006/relationships/slideLayout" Target="../slideLayouts/slideLayout144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48.xml"/><Relationship Id="rId8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2.xml"/><Relationship Id="rId12" Type="http://schemas.openxmlformats.org/officeDocument/2006/relationships/slideLayout" Target="../slideLayouts/slideLayout153.xml"/><Relationship Id="rId13" Type="http://schemas.openxmlformats.org/officeDocument/2006/relationships/slideLayout" Target="../slideLayouts/slideLayout154.xml"/><Relationship Id="rId14" Type="http://schemas.openxmlformats.org/officeDocument/2006/relationships/slideLayout" Target="../slideLayouts/slideLayout155.xml"/><Relationship Id="rId15" Type="http://schemas.openxmlformats.org/officeDocument/2006/relationships/slideLayout" Target="../slideLayouts/slideLayout156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hyperlink" Target="https://creativecommons.org/licenses/by/4.0/deed.de" TargetMode="External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png"/><Relationship Id="rId3" Type="http://schemas.openxmlformats.org/officeDocument/2006/relationships/hyperlink" Target="https://creativecommons.org/licenses/by/4.0/deed.de" TargetMode="External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png"/><Relationship Id="rId3" Type="http://schemas.openxmlformats.org/officeDocument/2006/relationships/hyperlink" Target="https://creativecommons.org/licenses/by/4.0/deed.de" TargetMode="External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6.jpe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73.xml"/><Relationship Id="rId5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6.xml"/><Relationship Id="rId8" Type="http://schemas.openxmlformats.org/officeDocument/2006/relationships/slideLayout" Target="../slideLayouts/slideLayout77.xml"/><Relationship Id="rId9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2.xml"/><Relationship Id="rId14" Type="http://schemas.openxmlformats.org/officeDocument/2006/relationships/slideLayout" Target="../slideLayouts/slideLayout83.xml"/><Relationship Id="rId15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4.png"/><Relationship Id="rId3" Type="http://schemas.openxmlformats.org/officeDocument/2006/relationships/hyperlink" Target="https://creativecommons.org/licenses/by/4.0/deed.de" TargetMode="External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85.xml"/><Relationship Id="rId6" Type="http://schemas.openxmlformats.org/officeDocument/2006/relationships/slideLayout" Target="../slideLayouts/slideLayout86.xml"/><Relationship Id="rId7" Type="http://schemas.openxmlformats.org/officeDocument/2006/relationships/slideLayout" Target="../slideLayouts/slideLayout87.xml"/><Relationship Id="rId8" Type="http://schemas.openxmlformats.org/officeDocument/2006/relationships/slideLayout" Target="../slideLayouts/slideLayout88.xml"/><Relationship Id="rId9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4.xml"/><Relationship Id="rId15" Type="http://schemas.openxmlformats.org/officeDocument/2006/relationships/slideLayout" Target="../slideLayouts/slideLayout95.xml"/><Relationship Id="rId16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4.png"/><Relationship Id="rId3" Type="http://schemas.openxmlformats.org/officeDocument/2006/relationships/hyperlink" Target="https://creativecommons.org/licenses/by/4.0/deed.de" TargetMode="External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97.xml"/><Relationship Id="rId6" Type="http://schemas.openxmlformats.org/officeDocument/2006/relationships/slideLayout" Target="../slideLayouts/slideLayout98.xml"/><Relationship Id="rId7" Type="http://schemas.openxmlformats.org/officeDocument/2006/relationships/slideLayout" Target="../slideLayouts/slideLayout99.xml"/><Relationship Id="rId8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06.xml"/><Relationship Id="rId15" Type="http://schemas.openxmlformats.org/officeDocument/2006/relationships/slideLayout" Target="../slideLayouts/slideLayout107.xml"/><Relationship Id="rId16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ild 9" descr=""/>
          <p:cNvPicPr/>
          <p:nvPr/>
        </p:nvPicPr>
        <p:blipFill>
          <a:blip r:embed="rId2"/>
          <a:stretch/>
        </p:blipFill>
        <p:spPr>
          <a:xfrm>
            <a:off x="5639040" y="2880"/>
            <a:ext cx="3524040" cy="5151960"/>
          </a:xfrm>
          <a:prstGeom prst="rect">
            <a:avLst/>
          </a:prstGeom>
          <a:ln w="0">
            <a:noFill/>
          </a:ln>
        </p:spPr>
      </p:pic>
      <p:pic>
        <p:nvPicPr>
          <p:cNvPr id="1" name="Bild 10" descr=""/>
          <p:cNvPicPr/>
          <p:nvPr/>
        </p:nvPicPr>
        <p:blipFill>
          <a:blip r:embed="rId3"/>
          <a:stretch/>
        </p:blipFill>
        <p:spPr>
          <a:xfrm>
            <a:off x="0" y="6480"/>
            <a:ext cx="3428640" cy="14392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95560" y="2079000"/>
            <a:ext cx="8092440" cy="1486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800" spc="-1" strike="noStrike" cap="all">
                <a:solidFill>
                  <a:srgbClr val="000000"/>
                </a:solidFill>
                <a:latin typeface="Arial"/>
                <a:ea typeface="MS PGothic"/>
              </a:rPr>
              <a:t>Mastertitelformat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Bild 3" descr="ubl_logo_vektorisiert-ver1.2.eps"/>
          <p:cNvPicPr/>
          <p:nvPr/>
        </p:nvPicPr>
        <p:blipFill>
          <a:blip r:embed="rId4"/>
          <a:stretch/>
        </p:blipFill>
        <p:spPr>
          <a:xfrm>
            <a:off x="401400" y="4476240"/>
            <a:ext cx="1475280" cy="4802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262a31"/>
                </a:solidFill>
                <a:latin typeface="Arial"/>
              </a:rPr>
              <a:t>Format des Gliederungstextes durch Klicken bearbeiten</a:t>
            </a: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2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2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body"/>
          </p:nvPr>
        </p:nvSpPr>
        <p:spPr>
          <a:xfrm>
            <a:off x="8640" y="8640"/>
            <a:ext cx="9135000" cy="513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MS PGothic"/>
              </a:rPr>
              <a:t>Bild auf Platzhalter ziehen oder durch Klicken auf Symbol hinzufügen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96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Format des Titeltextes durch Klicken bearbeiten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3" name="Gerade Verbindung 9"/>
          <p:cNvCxnSpPr/>
          <p:nvPr/>
        </p:nvCxnSpPr>
        <p:spPr>
          <a:xfrm>
            <a:off x="0" y="155520"/>
            <a:ext cx="457560" cy="360"/>
          </a:xfrm>
          <a:prstGeom prst="straightConnector1">
            <a:avLst/>
          </a:prstGeom>
          <a:ln w="3240">
            <a:solidFill>
              <a:srgbClr val="262a31"/>
            </a:solidFill>
            <a:round/>
          </a:ln>
        </p:spPr>
      </p:cxnSp>
      <p:pic>
        <p:nvPicPr>
          <p:cNvPr id="434" name="Grafik 5" descr=""/>
          <p:cNvPicPr/>
          <p:nvPr/>
        </p:nvPicPr>
        <p:blipFill>
          <a:blip r:embed="rId2"/>
          <a:stretch/>
        </p:blipFill>
        <p:spPr>
          <a:xfrm>
            <a:off x="457200" y="4769280"/>
            <a:ext cx="546840" cy="323640"/>
          </a:xfrm>
          <a:prstGeom prst="rect">
            <a:avLst/>
          </a:prstGeom>
          <a:ln w="0">
            <a:noFill/>
          </a:ln>
        </p:spPr>
      </p:pic>
      <p:sp>
        <p:nvSpPr>
          <p:cNvPr id="435" name="Textfeld 7"/>
          <p:cNvSpPr/>
          <p:nvPr/>
        </p:nvSpPr>
        <p:spPr>
          <a:xfrm>
            <a:off x="457200" y="22680"/>
            <a:ext cx="700164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200" spc="-1" strike="noStrike">
                <a:solidFill>
                  <a:srgbClr val="000000"/>
                </a:solidFill>
                <a:latin typeface="Arial"/>
                <a:ea typeface="MS PGothic"/>
              </a:rPr>
              <a:t>Titel der Präsentation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MS PGothic"/>
              </a:rPr>
              <a:t>| Untertitel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36" name="Gerade Verbindung 10"/>
          <p:cNvCxnSpPr/>
          <p:nvPr/>
        </p:nvCxnSpPr>
        <p:spPr>
          <a:xfrm>
            <a:off x="457200" y="4713480"/>
            <a:ext cx="8229960" cy="360"/>
          </a:xfrm>
          <a:prstGeom prst="straightConnector1">
            <a:avLst/>
          </a:prstGeom>
          <a:ln w="3240">
            <a:solidFill>
              <a:srgbClr val="dd8047"/>
            </a:solidFill>
            <a:round/>
          </a:ln>
        </p:spPr>
      </p:cxnSp>
      <p:sp>
        <p:nvSpPr>
          <p:cNvPr id="437" name="Textfeld 1"/>
          <p:cNvSpPr/>
          <p:nvPr/>
        </p:nvSpPr>
        <p:spPr>
          <a:xfrm>
            <a:off x="1154520" y="4837320"/>
            <a:ext cx="6796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4"/>
                </a:solidFill>
                <a:latin typeface="Arial"/>
                <a:ea typeface="MS PGothic"/>
              </a:rPr>
              <a:t>Universitätsbibliothek Leipzig</a:t>
            </a:r>
            <a:endParaRPr b="0" lang="de-DE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38" name="Grafik 2" descr="">
            <a:hlinkClick r:id="rId3"/>
          </p:cNvPr>
          <p:cNvPicPr/>
          <p:nvPr/>
        </p:nvPicPr>
        <p:blipFill>
          <a:blip r:embed="rId4"/>
          <a:stretch/>
        </p:blipFill>
        <p:spPr>
          <a:xfrm>
            <a:off x="7550640" y="4876560"/>
            <a:ext cx="813600" cy="151920"/>
          </a:xfrm>
          <a:prstGeom prst="rect">
            <a:avLst/>
          </a:prstGeom>
          <a:ln w="0">
            <a:noFill/>
          </a:ln>
        </p:spPr>
      </p:pic>
      <p:sp>
        <p:nvSpPr>
          <p:cNvPr id="439" name="PlaceHolder 1"/>
          <p:cNvSpPr>
            <a:spLocks noGrp="1"/>
          </p:cNvSpPr>
          <p:nvPr>
            <p:ph type="title"/>
          </p:nvPr>
        </p:nvSpPr>
        <p:spPr>
          <a:xfrm>
            <a:off x="457200" y="372600"/>
            <a:ext cx="2692080" cy="998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Titelmasterformat durch Klicken bearbeiten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" name="PlaceHolder 2"/>
          <p:cNvSpPr>
            <a:spLocks noGrp="1"/>
          </p:cNvSpPr>
          <p:nvPr>
            <p:ph type="body"/>
          </p:nvPr>
        </p:nvSpPr>
        <p:spPr>
          <a:xfrm>
            <a:off x="457200" y="1503720"/>
            <a:ext cx="2692080" cy="3195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Formatvorlagen des Textmasters bearbeiten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Zweite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  <a:ea typeface="MS PGothic"/>
              </a:rPr>
              <a:t>Dritte 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  <a:ea typeface="MS PGothic"/>
              </a:rPr>
              <a:t>Vierte 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  <a:ea typeface="MS PGothic"/>
              </a:rPr>
              <a:t>Fünfte 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1" name="PlaceHolder 3"/>
          <p:cNvSpPr>
            <a:spLocks noGrp="1"/>
          </p:cNvSpPr>
          <p:nvPr>
            <p:ph type="body"/>
          </p:nvPr>
        </p:nvSpPr>
        <p:spPr>
          <a:xfrm>
            <a:off x="3352680" y="762120"/>
            <a:ext cx="5790960" cy="3489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MS PGothic"/>
              </a:rPr>
              <a:t>Bild durch Klicken auf Symbol hinzufügen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42" name="PlaceHolder 4"/>
          <p:cNvSpPr>
            <a:spLocks noGrp="1"/>
          </p:cNvSpPr>
          <p:nvPr>
            <p:ph type="body"/>
          </p:nvPr>
        </p:nvSpPr>
        <p:spPr>
          <a:xfrm>
            <a:off x="3352680" y="4368960"/>
            <a:ext cx="5333760" cy="32976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201"/>
              </a:spcBef>
              <a:buNone/>
              <a:tabLst>
                <a:tab algn="l" pos="0"/>
              </a:tabLst>
            </a:pPr>
            <a:r>
              <a:rPr b="0" lang="de-DE" sz="1000" spc="-1" strike="noStrike">
                <a:solidFill>
                  <a:srgbClr val="808080"/>
                </a:solidFill>
                <a:latin typeface="Arial"/>
                <a:ea typeface="MS PGothic"/>
              </a:rPr>
              <a:t>Formatvorlagen des Textmasters bearbeiten</a:t>
            </a:r>
            <a:endParaRPr b="0" lang="de-DE" sz="10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43" name="PlaceHolder 5"/>
          <p:cNvSpPr>
            <a:spLocks noGrp="1"/>
          </p:cNvSpPr>
          <p:nvPr>
            <p:ph type="sldNum" idx="6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AAF4664-8331-4594-9538-4FF50BC29EA4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0" name="Gerade Verbindung 9"/>
          <p:cNvCxnSpPr/>
          <p:nvPr/>
        </p:nvCxnSpPr>
        <p:spPr>
          <a:xfrm>
            <a:off x="0" y="155520"/>
            <a:ext cx="457560" cy="360"/>
          </a:xfrm>
          <a:prstGeom prst="straightConnector1">
            <a:avLst/>
          </a:prstGeom>
          <a:ln w="3240">
            <a:solidFill>
              <a:srgbClr val="262a31"/>
            </a:solidFill>
            <a:round/>
          </a:ln>
        </p:spPr>
      </p:cxnSp>
      <p:pic>
        <p:nvPicPr>
          <p:cNvPr id="481" name="Grafik 5" descr=""/>
          <p:cNvPicPr/>
          <p:nvPr/>
        </p:nvPicPr>
        <p:blipFill>
          <a:blip r:embed="rId2"/>
          <a:stretch/>
        </p:blipFill>
        <p:spPr>
          <a:xfrm>
            <a:off x="457200" y="4769280"/>
            <a:ext cx="546840" cy="323640"/>
          </a:xfrm>
          <a:prstGeom prst="rect">
            <a:avLst/>
          </a:prstGeom>
          <a:ln w="0">
            <a:noFill/>
          </a:ln>
        </p:spPr>
      </p:pic>
      <p:sp>
        <p:nvSpPr>
          <p:cNvPr id="482" name="Textfeld 7"/>
          <p:cNvSpPr/>
          <p:nvPr/>
        </p:nvSpPr>
        <p:spPr>
          <a:xfrm>
            <a:off x="457200" y="22680"/>
            <a:ext cx="700164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200" spc="-1" strike="noStrike">
                <a:solidFill>
                  <a:srgbClr val="000000"/>
                </a:solidFill>
                <a:latin typeface="Arial"/>
                <a:ea typeface="MS PGothic"/>
              </a:rPr>
              <a:t>Titel der Präsentation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MS PGothic"/>
              </a:rPr>
              <a:t>| Untertitel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83" name="Gerade Verbindung 10"/>
          <p:cNvCxnSpPr/>
          <p:nvPr/>
        </p:nvCxnSpPr>
        <p:spPr>
          <a:xfrm>
            <a:off x="457200" y="4713480"/>
            <a:ext cx="8229960" cy="360"/>
          </a:xfrm>
          <a:prstGeom prst="straightConnector1">
            <a:avLst/>
          </a:prstGeom>
          <a:ln w="3240">
            <a:solidFill>
              <a:srgbClr val="dd8047"/>
            </a:solidFill>
            <a:round/>
          </a:ln>
        </p:spPr>
      </p:cxnSp>
      <p:sp>
        <p:nvSpPr>
          <p:cNvPr id="484" name="Textfeld 1"/>
          <p:cNvSpPr/>
          <p:nvPr/>
        </p:nvSpPr>
        <p:spPr>
          <a:xfrm>
            <a:off x="1154520" y="4837320"/>
            <a:ext cx="6796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4"/>
                </a:solidFill>
                <a:latin typeface="Arial"/>
                <a:ea typeface="MS PGothic"/>
              </a:rPr>
              <a:t>Universitätsbibliothek Leipzig</a:t>
            </a:r>
            <a:endParaRPr b="0" lang="de-DE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5" name="Grafik 2" descr="">
            <a:hlinkClick r:id="rId3"/>
          </p:cNvPr>
          <p:cNvPicPr/>
          <p:nvPr/>
        </p:nvPicPr>
        <p:blipFill>
          <a:blip r:embed="rId4"/>
          <a:stretch/>
        </p:blipFill>
        <p:spPr>
          <a:xfrm>
            <a:off x="7550640" y="4876560"/>
            <a:ext cx="813600" cy="151920"/>
          </a:xfrm>
          <a:prstGeom prst="rect">
            <a:avLst/>
          </a:prstGeom>
          <a:ln w="0">
            <a:noFill/>
          </a:ln>
        </p:spPr>
      </p:pic>
      <p:sp>
        <p:nvSpPr>
          <p:cNvPr id="486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2924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Titelmasterformat durch Klicken bearbeiten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7" name="PlaceHolder 2"/>
          <p:cNvSpPr>
            <a:spLocks noGrp="1"/>
          </p:cNvSpPr>
          <p:nvPr>
            <p:ph type="body"/>
          </p:nvPr>
        </p:nvSpPr>
        <p:spPr>
          <a:xfrm>
            <a:off x="457200" y="4378680"/>
            <a:ext cx="8229240" cy="329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100000"/>
              </a:lnSpc>
              <a:spcBef>
                <a:spcPts val="2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de-DE" sz="1000" spc="-1" strike="noStrike">
                <a:solidFill>
                  <a:srgbClr val="808080"/>
                </a:solidFill>
                <a:latin typeface="Arial"/>
                <a:ea typeface="MS PGothic"/>
              </a:rPr>
              <a:t>Formatvorlagen des Textmasters bearbeiten</a:t>
            </a:r>
            <a:endParaRPr b="0" lang="de-DE" sz="10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488" name="PlaceHolder 3"/>
          <p:cNvSpPr>
            <a:spLocks noGrp="1"/>
          </p:cNvSpPr>
          <p:nvPr>
            <p:ph type="body"/>
          </p:nvPr>
        </p:nvSpPr>
        <p:spPr>
          <a:xfrm>
            <a:off x="457200" y="1229040"/>
            <a:ext cx="8229240" cy="306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MS PGothic"/>
              </a:rPr>
              <a:t>Diagramm durch Klicken auf Symbol hinzufügen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cxnSp>
        <p:nvCxnSpPr>
          <p:cNvPr id="489" name="Gerade Verbindung 10"/>
          <p:cNvCxnSpPr/>
          <p:nvPr/>
        </p:nvCxnSpPr>
        <p:spPr>
          <a:xfrm>
            <a:off x="457200" y="4713480"/>
            <a:ext cx="8229960" cy="360"/>
          </a:xfrm>
          <a:prstGeom prst="straightConnector1">
            <a:avLst/>
          </a:prstGeom>
          <a:ln w="3240">
            <a:solidFill>
              <a:srgbClr val="dd8047"/>
            </a:solidFill>
            <a:round/>
          </a:ln>
        </p:spPr>
      </p:cxnSp>
      <p:sp>
        <p:nvSpPr>
          <p:cNvPr id="490" name="PlaceHolder 4"/>
          <p:cNvSpPr>
            <a:spLocks noGrp="1"/>
          </p:cNvSpPr>
          <p:nvPr>
            <p:ph type="sldNum" idx="7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61A1B62-A274-498E-9E4A-52FCF5EDEDD9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7" name="Bild 10" descr=""/>
          <p:cNvPicPr/>
          <p:nvPr/>
        </p:nvPicPr>
        <p:blipFill>
          <a:blip r:embed="rId2"/>
          <a:stretch/>
        </p:blipFill>
        <p:spPr>
          <a:xfrm>
            <a:off x="0" y="6480"/>
            <a:ext cx="3428640" cy="1439280"/>
          </a:xfrm>
          <a:prstGeom prst="rect">
            <a:avLst/>
          </a:prstGeom>
          <a:ln w="0">
            <a:noFill/>
          </a:ln>
        </p:spPr>
      </p:pic>
      <p:pic>
        <p:nvPicPr>
          <p:cNvPr id="528" name="Bild 9" descr=""/>
          <p:cNvPicPr/>
          <p:nvPr/>
        </p:nvPicPr>
        <p:blipFill>
          <a:blip r:embed="rId3"/>
          <a:stretch/>
        </p:blipFill>
        <p:spPr>
          <a:xfrm>
            <a:off x="5648760" y="2880"/>
            <a:ext cx="3524040" cy="5151960"/>
          </a:xfrm>
          <a:prstGeom prst="rect">
            <a:avLst/>
          </a:prstGeom>
          <a:ln w="0">
            <a:noFill/>
          </a:ln>
        </p:spPr>
      </p:pic>
      <p:sp>
        <p:nvSpPr>
          <p:cNvPr id="529" name="PlaceHolder 1"/>
          <p:cNvSpPr>
            <a:spLocks noGrp="1"/>
          </p:cNvSpPr>
          <p:nvPr>
            <p:ph type="title"/>
          </p:nvPr>
        </p:nvSpPr>
        <p:spPr>
          <a:xfrm>
            <a:off x="365400" y="2079000"/>
            <a:ext cx="7984440" cy="562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800" spc="-1" strike="noStrike" cap="all">
                <a:solidFill>
                  <a:srgbClr val="000000"/>
                </a:solidFill>
                <a:latin typeface="Arial"/>
                <a:ea typeface="MS PGothic"/>
              </a:rPr>
              <a:t>Mastertitelformat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0" name="PlaceHolder 2"/>
          <p:cNvSpPr>
            <a:spLocks noGrp="1"/>
          </p:cNvSpPr>
          <p:nvPr>
            <p:ph type="body"/>
          </p:nvPr>
        </p:nvSpPr>
        <p:spPr>
          <a:xfrm>
            <a:off x="365400" y="2834640"/>
            <a:ext cx="4671720" cy="184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432000" indent="-324000">
              <a:lnSpc>
                <a:spcPct val="100000"/>
              </a:lnSpc>
              <a:spcBef>
                <a:spcPts val="22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de-DE" sz="1100" spc="-1" strike="noStrike">
                <a:solidFill>
                  <a:srgbClr val="000000"/>
                </a:solidFill>
                <a:latin typeface="Arial"/>
                <a:ea typeface="MS PGothic"/>
              </a:rPr>
              <a:t>Mastertextformat bearbeiten</a:t>
            </a:r>
            <a:endParaRPr b="0" lang="de-DE" sz="1100" spc="-1" strike="noStrike">
              <a:solidFill>
                <a:srgbClr val="262a31"/>
              </a:solidFill>
              <a:latin typeface="Arial"/>
            </a:endParaRPr>
          </a:p>
          <a:p>
            <a:pPr lvl="1" marL="4572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0"/>
              </a:tabLst>
            </a:pPr>
            <a:r>
              <a:rPr b="0" lang="de-DE" sz="1100" spc="-1" strike="noStrike">
                <a:solidFill>
                  <a:srgbClr val="000000"/>
                </a:solidFill>
                <a:latin typeface="Arial"/>
                <a:ea typeface="MS PGothic"/>
              </a:rPr>
              <a:t>Zweite Ebene</a:t>
            </a:r>
            <a:endParaRPr b="0" lang="de-DE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Gerade Verbindung 9"/>
          <p:cNvCxnSpPr/>
          <p:nvPr/>
        </p:nvCxnSpPr>
        <p:spPr>
          <a:xfrm>
            <a:off x="0" y="155520"/>
            <a:ext cx="457560" cy="360"/>
          </a:xfrm>
          <a:prstGeom prst="straightConnector1">
            <a:avLst/>
          </a:prstGeom>
          <a:ln w="3240">
            <a:solidFill>
              <a:srgbClr val="262a31"/>
            </a:solidFill>
            <a:round/>
          </a:ln>
        </p:spPr>
      </p:cxnSp>
      <p:pic>
        <p:nvPicPr>
          <p:cNvPr id="42" name="Grafik 5" descr=""/>
          <p:cNvPicPr/>
          <p:nvPr/>
        </p:nvPicPr>
        <p:blipFill>
          <a:blip r:embed="rId2"/>
          <a:stretch/>
        </p:blipFill>
        <p:spPr>
          <a:xfrm>
            <a:off x="457200" y="4769280"/>
            <a:ext cx="546840" cy="323640"/>
          </a:xfrm>
          <a:prstGeom prst="rect">
            <a:avLst/>
          </a:prstGeom>
          <a:ln w="0">
            <a:noFill/>
          </a:ln>
        </p:spPr>
      </p:pic>
      <p:sp>
        <p:nvSpPr>
          <p:cNvPr id="43" name="Textfeld 7"/>
          <p:cNvSpPr/>
          <p:nvPr/>
        </p:nvSpPr>
        <p:spPr>
          <a:xfrm>
            <a:off x="457200" y="22680"/>
            <a:ext cx="700164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200" spc="-1" strike="noStrike">
                <a:solidFill>
                  <a:srgbClr val="000000"/>
                </a:solidFill>
                <a:latin typeface="Arial"/>
                <a:ea typeface="MS PGothic"/>
              </a:rPr>
              <a:t>Security insights from analysing VuFind® code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4" name="Gerade Verbindung 10"/>
          <p:cNvCxnSpPr/>
          <p:nvPr/>
        </p:nvCxnSpPr>
        <p:spPr>
          <a:xfrm>
            <a:off x="457200" y="4713480"/>
            <a:ext cx="8229960" cy="360"/>
          </a:xfrm>
          <a:prstGeom prst="straightConnector1">
            <a:avLst/>
          </a:prstGeom>
          <a:ln w="3240">
            <a:solidFill>
              <a:srgbClr val="dd8047"/>
            </a:solidFill>
            <a:round/>
          </a:ln>
        </p:spPr>
      </p:cxnSp>
      <p:sp>
        <p:nvSpPr>
          <p:cNvPr id="45" name="Textfeld 1"/>
          <p:cNvSpPr/>
          <p:nvPr/>
        </p:nvSpPr>
        <p:spPr>
          <a:xfrm>
            <a:off x="1154520" y="4837320"/>
            <a:ext cx="6796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4"/>
                </a:solidFill>
                <a:latin typeface="Arial"/>
                <a:ea typeface="MS PGothic"/>
              </a:rPr>
              <a:t>Universitätsbibliothek Leipzig</a:t>
            </a:r>
            <a:endParaRPr b="0" lang="de-DE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Grafik 2" descr="">
            <a:hlinkClick r:id="rId3"/>
          </p:cNvPr>
          <p:cNvPicPr/>
          <p:nvPr/>
        </p:nvPicPr>
        <p:blipFill>
          <a:blip r:embed="rId4"/>
          <a:stretch/>
        </p:blipFill>
        <p:spPr>
          <a:xfrm>
            <a:off x="7550640" y="4876560"/>
            <a:ext cx="813600" cy="151920"/>
          </a:xfrm>
          <a:prstGeom prst="rect">
            <a:avLst/>
          </a:prstGeom>
          <a:ln w="0">
            <a:noFill/>
          </a:ln>
        </p:spPr>
      </p:pic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3392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Titelmasterformat durch Klicken bearbeiten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23640"/>
            <a:ext cx="8233920" cy="337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Formatvorlagen des Textmasters bearbeiten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Zweite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Dritte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Vierte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Fünfte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sldNum" idx="1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65B4592-7575-4C04-A6E1-1866E9DA91F2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Gerade Verbindung 9"/>
          <p:cNvCxnSpPr/>
          <p:nvPr/>
        </p:nvCxnSpPr>
        <p:spPr>
          <a:xfrm>
            <a:off x="0" y="155520"/>
            <a:ext cx="457560" cy="360"/>
          </a:xfrm>
          <a:prstGeom prst="straightConnector1">
            <a:avLst/>
          </a:prstGeom>
          <a:ln w="3240">
            <a:solidFill>
              <a:srgbClr val="262a31"/>
            </a:solidFill>
            <a:round/>
          </a:ln>
        </p:spPr>
      </p:cxnSp>
      <p:pic>
        <p:nvPicPr>
          <p:cNvPr id="87" name="Grafik 5" descr=""/>
          <p:cNvPicPr/>
          <p:nvPr/>
        </p:nvPicPr>
        <p:blipFill>
          <a:blip r:embed="rId2"/>
          <a:stretch/>
        </p:blipFill>
        <p:spPr>
          <a:xfrm>
            <a:off x="457200" y="4769280"/>
            <a:ext cx="546840" cy="323640"/>
          </a:xfrm>
          <a:prstGeom prst="rect">
            <a:avLst/>
          </a:prstGeom>
          <a:ln w="0">
            <a:noFill/>
          </a:ln>
        </p:spPr>
      </p:pic>
      <p:sp>
        <p:nvSpPr>
          <p:cNvPr id="88" name="Textfeld 7"/>
          <p:cNvSpPr/>
          <p:nvPr/>
        </p:nvSpPr>
        <p:spPr>
          <a:xfrm>
            <a:off x="457200" y="22680"/>
            <a:ext cx="700164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200" spc="-1" strike="noStrike">
                <a:solidFill>
                  <a:srgbClr val="000000"/>
                </a:solidFill>
                <a:latin typeface="Arial"/>
                <a:ea typeface="MS PGothic"/>
              </a:rPr>
              <a:t>Titel der Präsentation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MS PGothic"/>
              </a:rPr>
              <a:t>| Untertitel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9" name="Gerade Verbindung 10"/>
          <p:cNvCxnSpPr/>
          <p:nvPr/>
        </p:nvCxnSpPr>
        <p:spPr>
          <a:xfrm>
            <a:off x="457200" y="4713480"/>
            <a:ext cx="8229960" cy="360"/>
          </a:xfrm>
          <a:prstGeom prst="straightConnector1">
            <a:avLst/>
          </a:prstGeom>
          <a:ln w="3240">
            <a:solidFill>
              <a:srgbClr val="dd8047"/>
            </a:solidFill>
            <a:round/>
          </a:ln>
        </p:spPr>
      </p:cxnSp>
      <p:sp>
        <p:nvSpPr>
          <p:cNvPr id="90" name="Textfeld 1"/>
          <p:cNvSpPr/>
          <p:nvPr/>
        </p:nvSpPr>
        <p:spPr>
          <a:xfrm>
            <a:off x="1154520" y="4837320"/>
            <a:ext cx="6796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4"/>
                </a:solidFill>
                <a:latin typeface="Arial"/>
                <a:ea typeface="MS PGothic"/>
              </a:rPr>
              <a:t>Universitätsbibliothek Leipzig</a:t>
            </a:r>
            <a:endParaRPr b="0" lang="de-DE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Grafik 2" descr="">
            <a:hlinkClick r:id="rId3"/>
          </p:cNvPr>
          <p:cNvPicPr/>
          <p:nvPr/>
        </p:nvPicPr>
        <p:blipFill>
          <a:blip r:embed="rId4"/>
          <a:stretch/>
        </p:blipFill>
        <p:spPr>
          <a:xfrm>
            <a:off x="7550640" y="4876560"/>
            <a:ext cx="813600" cy="151920"/>
          </a:xfrm>
          <a:prstGeom prst="rect">
            <a:avLst/>
          </a:prstGeom>
          <a:ln w="0">
            <a:noFill/>
          </a:ln>
        </p:spPr>
      </p:pic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3392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Titelmasterformat durch Klicken bearbeiten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17120"/>
            <a:ext cx="8233920" cy="2985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Formatvorlagen des Textmasters bearbeiten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Zweite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Dritte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Vierte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Fünfte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1126080"/>
            <a:ext cx="8233920" cy="377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marL="343080"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de-DE" sz="1400" spc="-1" strike="noStrike" cap="all">
                <a:solidFill>
                  <a:srgbClr val="000000"/>
                </a:solidFill>
                <a:latin typeface="Arial"/>
                <a:ea typeface="MS PGothic"/>
              </a:rPr>
              <a:t>Formatvorlagen des Textmasters bearbeiten</a:t>
            </a:r>
            <a:endParaRPr b="0" lang="de-DE" sz="14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sldNum" idx="2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5E5F5E5-717F-4624-B895-7463BA00A08A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Gerade Verbindung 9"/>
          <p:cNvCxnSpPr/>
          <p:nvPr/>
        </p:nvCxnSpPr>
        <p:spPr>
          <a:xfrm>
            <a:off x="0" y="155520"/>
            <a:ext cx="457560" cy="360"/>
          </a:xfrm>
          <a:prstGeom prst="straightConnector1">
            <a:avLst/>
          </a:prstGeom>
          <a:ln w="3240">
            <a:solidFill>
              <a:srgbClr val="262a31"/>
            </a:solidFill>
            <a:round/>
          </a:ln>
        </p:spPr>
      </p:cxnSp>
      <p:pic>
        <p:nvPicPr>
          <p:cNvPr id="133" name="Grafik 5" descr=""/>
          <p:cNvPicPr/>
          <p:nvPr/>
        </p:nvPicPr>
        <p:blipFill>
          <a:blip r:embed="rId2"/>
          <a:stretch/>
        </p:blipFill>
        <p:spPr>
          <a:xfrm>
            <a:off x="457200" y="4769280"/>
            <a:ext cx="546840" cy="323640"/>
          </a:xfrm>
          <a:prstGeom prst="rect">
            <a:avLst/>
          </a:prstGeom>
          <a:ln w="0">
            <a:noFill/>
          </a:ln>
        </p:spPr>
      </p:pic>
      <p:sp>
        <p:nvSpPr>
          <p:cNvPr id="134" name="Textfeld 7"/>
          <p:cNvSpPr/>
          <p:nvPr/>
        </p:nvSpPr>
        <p:spPr>
          <a:xfrm>
            <a:off x="457200" y="22680"/>
            <a:ext cx="700164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200" spc="-1" strike="noStrike">
                <a:solidFill>
                  <a:srgbClr val="000000"/>
                </a:solidFill>
                <a:latin typeface="Arial"/>
                <a:ea typeface="MS PGothic"/>
              </a:rPr>
              <a:t>Titel der Präsentation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MS PGothic"/>
              </a:rPr>
              <a:t>| Untertitel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5" name="Gerade Verbindung 10"/>
          <p:cNvCxnSpPr/>
          <p:nvPr/>
        </p:nvCxnSpPr>
        <p:spPr>
          <a:xfrm>
            <a:off x="457200" y="4713480"/>
            <a:ext cx="8229960" cy="360"/>
          </a:xfrm>
          <a:prstGeom prst="straightConnector1">
            <a:avLst/>
          </a:prstGeom>
          <a:ln w="3240">
            <a:solidFill>
              <a:srgbClr val="dd8047"/>
            </a:solidFill>
            <a:round/>
          </a:ln>
        </p:spPr>
      </p:cxnSp>
      <p:sp>
        <p:nvSpPr>
          <p:cNvPr id="136" name="Textfeld 1"/>
          <p:cNvSpPr/>
          <p:nvPr/>
        </p:nvSpPr>
        <p:spPr>
          <a:xfrm>
            <a:off x="1154520" y="4837320"/>
            <a:ext cx="6796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4"/>
                </a:solidFill>
                <a:latin typeface="Arial"/>
                <a:ea typeface="MS PGothic"/>
              </a:rPr>
              <a:t>Universitätsbibliothek Leipzig</a:t>
            </a:r>
            <a:endParaRPr b="0" lang="de-DE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7" name="Grafik 2" descr="">
            <a:hlinkClick r:id="rId3"/>
          </p:cNvPr>
          <p:cNvPicPr/>
          <p:nvPr/>
        </p:nvPicPr>
        <p:blipFill>
          <a:blip r:embed="rId4"/>
          <a:stretch/>
        </p:blipFill>
        <p:spPr>
          <a:xfrm>
            <a:off x="7550640" y="4876560"/>
            <a:ext cx="813600" cy="151920"/>
          </a:xfrm>
          <a:prstGeom prst="rect">
            <a:avLst/>
          </a:prstGeom>
          <a:ln w="0">
            <a:noFill/>
          </a:ln>
        </p:spPr>
      </p:pic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2924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Titelmasterformat durch Klicken bearbeiten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4378680"/>
            <a:ext cx="8229240" cy="329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100000"/>
              </a:lnSpc>
              <a:spcBef>
                <a:spcPts val="2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de-DE" sz="1000" spc="-1" strike="noStrike">
                <a:solidFill>
                  <a:srgbClr val="808080"/>
                </a:solidFill>
                <a:latin typeface="Arial"/>
                <a:ea typeface="MS PGothic"/>
              </a:rPr>
              <a:t>Formatvorlagen des Textmasters bearbeiten</a:t>
            </a:r>
            <a:endParaRPr b="0" lang="de-DE" sz="10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57200" y="1597680"/>
            <a:ext cx="8233920" cy="2692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MS PGothic"/>
              </a:rPr>
              <a:t>Tabelle durch Klicken auf Symbol hinzufügen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57200" y="1141920"/>
            <a:ext cx="822924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marL="343080"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de-DE" sz="1400" spc="-1" strike="noStrike" cap="all">
                <a:solidFill>
                  <a:srgbClr val="000000"/>
                </a:solidFill>
                <a:latin typeface="Arial"/>
                <a:ea typeface="MS PGothic"/>
              </a:rPr>
              <a:t>Formatvorlagen des Textmasters bearbeiten</a:t>
            </a:r>
            <a:endParaRPr b="0" lang="de-DE" sz="14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sldNum" idx="3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71496A9-DF68-4A91-836D-459C9631D33E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body"/>
          </p:nvPr>
        </p:nvSpPr>
        <p:spPr>
          <a:xfrm>
            <a:off x="3501720" y="-5760"/>
            <a:ext cx="5653800" cy="5152320"/>
          </a:xfrm>
          <a:prstGeom prst="rect">
            <a:avLst/>
          </a:prstGeom>
          <a:solidFill>
            <a:srgbClr val="151b20"/>
          </a:solidFill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de-DE" sz="1200" spc="-1" strike="noStrike">
                <a:solidFill>
                  <a:srgbClr val="262a31"/>
                </a:solidFill>
                <a:latin typeface="Arial"/>
                <a:ea typeface="MS PGothic"/>
              </a:rPr>
              <a:t>Mastertextformat bearbeiten</a:t>
            </a: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  <a:p>
            <a:pPr lvl="1" marL="457200" indent="-34308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Zweite Ebene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429800" y="-4320"/>
            <a:ext cx="4711320" cy="5153760"/>
          </a:xfrm>
          <a:prstGeom prst="rect">
            <a:avLst/>
          </a:prstGeom>
          <a:solidFill>
            <a:srgbClr val="13314f">
              <a:alpha val="90000"/>
            </a:srgbClr>
          </a:solidFill>
          <a:ln w="0">
            <a:noFill/>
          </a:ln>
        </p:spPr>
        <p:txBody>
          <a:bodyPr numCol="1" spcCol="0" anchor="t">
            <a:noAutofit/>
          </a:bodyPr>
          <a:p>
            <a:pPr marL="343080" indent="0">
              <a:lnSpc>
                <a:spcPct val="100000"/>
              </a:lnSpc>
              <a:spcBef>
                <a:spcPts val="241"/>
              </a:spcBef>
              <a:buNone/>
              <a:tabLst>
                <a:tab algn="l" pos="0"/>
              </a:tabLst>
            </a:pPr>
            <a:r>
              <a:rPr b="0" lang="de-DE" sz="1200" spc="-1" strike="noStrike">
                <a:solidFill>
                  <a:srgbClr val="262a31"/>
                </a:solidFill>
                <a:latin typeface="Arial"/>
                <a:ea typeface="MS PGothic"/>
              </a:rPr>
              <a:t>Mastertextformat bearbeiten</a:t>
            </a: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  <a:p>
            <a:pPr marL="4572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Zweite Ebene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5113800" y="1066680"/>
            <a:ext cx="3562560" cy="350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 algn="r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Mastertextformat bearbeiten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0" y="0"/>
            <a:ext cx="6114600" cy="5149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MS PGothic"/>
              </a:rPr>
              <a:t>Bild auf Platzhalter ziehen oder durch Klicken auf Symbol hinzufügen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 type="title"/>
          </p:nvPr>
        </p:nvSpPr>
        <p:spPr>
          <a:xfrm>
            <a:off x="5113800" y="1447200"/>
            <a:ext cx="3562560" cy="2201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r">
              <a:lnSpc>
                <a:spcPct val="100000"/>
              </a:lnSpc>
              <a:buNone/>
            </a:pP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Mastertitelformat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body"/>
          </p:nvPr>
        </p:nvSpPr>
        <p:spPr>
          <a:xfrm>
            <a:off x="-14040" y="-5760"/>
            <a:ext cx="5653800" cy="5152320"/>
          </a:xfrm>
          <a:prstGeom prst="rect">
            <a:avLst/>
          </a:prstGeom>
          <a:solidFill>
            <a:srgbClr val="151b20"/>
          </a:solidFill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de-DE" sz="1200" spc="-1" strike="noStrike">
                <a:solidFill>
                  <a:srgbClr val="262a31"/>
                </a:solidFill>
                <a:latin typeface="Arial"/>
                <a:ea typeface="MS PGothic"/>
              </a:rPr>
              <a:t>Mastertextformat bearbeiten</a:t>
            </a: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-14040" y="-4320"/>
            <a:ext cx="4711320" cy="5153760"/>
          </a:xfrm>
          <a:prstGeom prst="rect">
            <a:avLst/>
          </a:prstGeom>
          <a:solidFill>
            <a:srgbClr val="13314f">
              <a:alpha val="90000"/>
            </a:srgbClr>
          </a:solidFill>
          <a:ln w="0">
            <a:noFill/>
          </a:ln>
        </p:spPr>
        <p:txBody>
          <a:bodyPr numCol="1" spcCol="0" anchor="t">
            <a:noAutofit/>
          </a:bodyPr>
          <a:p>
            <a:pPr marL="343080" indent="0">
              <a:lnSpc>
                <a:spcPct val="100000"/>
              </a:lnSpc>
              <a:spcBef>
                <a:spcPts val="241"/>
              </a:spcBef>
              <a:buNone/>
              <a:tabLst>
                <a:tab algn="l" pos="0"/>
              </a:tabLst>
            </a:pPr>
            <a:r>
              <a:rPr b="0" lang="de-DE" sz="1200" spc="-1" strike="noStrike">
                <a:solidFill>
                  <a:srgbClr val="262a31"/>
                </a:solidFill>
                <a:latin typeface="Arial"/>
                <a:ea typeface="MS PGothic"/>
              </a:rPr>
              <a:t>Mastertextformat bearbeiten</a:t>
            </a: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471960" y="1066680"/>
            <a:ext cx="3562560" cy="350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Mastertextformat bearbeiten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23" name="PlaceHolder 4"/>
          <p:cNvSpPr>
            <a:spLocks noGrp="1"/>
          </p:cNvSpPr>
          <p:nvPr>
            <p:ph type="body"/>
          </p:nvPr>
        </p:nvSpPr>
        <p:spPr>
          <a:xfrm>
            <a:off x="2711520" y="0"/>
            <a:ext cx="6432120" cy="5149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MS PGothic"/>
              </a:rPr>
              <a:t>Bild auf Platzhalter ziehen oder durch Klicken auf Symbol hinzufügen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224" name="PlaceHolder 5"/>
          <p:cNvSpPr>
            <a:spLocks noGrp="1"/>
          </p:cNvSpPr>
          <p:nvPr>
            <p:ph type="title"/>
          </p:nvPr>
        </p:nvSpPr>
        <p:spPr>
          <a:xfrm>
            <a:off x="471960" y="1447200"/>
            <a:ext cx="3562560" cy="2201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Mastertitelformat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Bild 9" descr=""/>
          <p:cNvPicPr/>
          <p:nvPr/>
        </p:nvPicPr>
        <p:blipFill>
          <a:blip r:embed="rId2"/>
          <a:stretch/>
        </p:blipFill>
        <p:spPr>
          <a:xfrm>
            <a:off x="5829480" y="3600"/>
            <a:ext cx="3314160" cy="5136120"/>
          </a:xfrm>
          <a:prstGeom prst="rect">
            <a:avLst/>
          </a:prstGeom>
          <a:ln w="0">
            <a:noFill/>
          </a:ln>
        </p:spPr>
      </p:pic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257760" y="2079000"/>
            <a:ext cx="6400440" cy="1486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800" spc="-1" strike="noStrike" cap="all">
                <a:solidFill>
                  <a:srgbClr val="262a31"/>
                </a:solidFill>
                <a:latin typeface="Arial"/>
                <a:ea typeface="MS PGothic"/>
              </a:rPr>
              <a:t>Mastertitelformat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63" name="Gerade Verbindung 10"/>
          <p:cNvCxnSpPr/>
          <p:nvPr/>
        </p:nvCxnSpPr>
        <p:spPr>
          <a:xfrm>
            <a:off x="457200" y="4713480"/>
            <a:ext cx="5731560" cy="360"/>
          </a:xfrm>
          <a:prstGeom prst="straightConnector1">
            <a:avLst/>
          </a:prstGeom>
          <a:ln w="3240">
            <a:solidFill>
              <a:srgbClr val="dd8047"/>
            </a:solidFill>
            <a:round/>
          </a:ln>
        </p:spPr>
      </p:cxnSp>
      <p:pic>
        <p:nvPicPr>
          <p:cNvPr id="264" name="Grafik 11" descr=""/>
          <p:cNvPicPr/>
          <p:nvPr/>
        </p:nvPicPr>
        <p:blipFill>
          <a:blip r:embed="rId3"/>
          <a:stretch/>
        </p:blipFill>
        <p:spPr>
          <a:xfrm>
            <a:off x="457200" y="4769280"/>
            <a:ext cx="546840" cy="323640"/>
          </a:xfrm>
          <a:prstGeom prst="rect">
            <a:avLst/>
          </a:prstGeom>
          <a:ln w="0">
            <a:noFill/>
          </a:ln>
        </p:spPr>
      </p:pic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262a31"/>
                </a:solidFill>
                <a:latin typeface="Arial"/>
              </a:rPr>
              <a:t>Format des Gliederungstextes durch Klicken bearbeiten</a:t>
            </a: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2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2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2" name="Gerade Verbindung 9"/>
          <p:cNvCxnSpPr/>
          <p:nvPr/>
        </p:nvCxnSpPr>
        <p:spPr>
          <a:xfrm>
            <a:off x="0" y="155520"/>
            <a:ext cx="457560" cy="360"/>
          </a:xfrm>
          <a:prstGeom prst="straightConnector1">
            <a:avLst/>
          </a:prstGeom>
          <a:ln w="3240">
            <a:solidFill>
              <a:srgbClr val="262a31"/>
            </a:solidFill>
            <a:round/>
          </a:ln>
        </p:spPr>
      </p:cxnSp>
      <p:pic>
        <p:nvPicPr>
          <p:cNvPr id="303" name="Grafik 5" descr=""/>
          <p:cNvPicPr/>
          <p:nvPr/>
        </p:nvPicPr>
        <p:blipFill>
          <a:blip r:embed="rId2"/>
          <a:stretch/>
        </p:blipFill>
        <p:spPr>
          <a:xfrm>
            <a:off x="457200" y="4769280"/>
            <a:ext cx="546840" cy="323640"/>
          </a:xfrm>
          <a:prstGeom prst="rect">
            <a:avLst/>
          </a:prstGeom>
          <a:ln w="0">
            <a:noFill/>
          </a:ln>
        </p:spPr>
      </p:pic>
      <p:sp>
        <p:nvSpPr>
          <p:cNvPr id="304" name="Textfeld 7"/>
          <p:cNvSpPr/>
          <p:nvPr/>
        </p:nvSpPr>
        <p:spPr>
          <a:xfrm>
            <a:off x="457200" y="22680"/>
            <a:ext cx="700164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200" spc="-1" strike="noStrike">
                <a:solidFill>
                  <a:srgbClr val="000000"/>
                </a:solidFill>
                <a:latin typeface="Arial"/>
                <a:ea typeface="MS PGothic"/>
              </a:rPr>
              <a:t>Titel der Präsentation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MS PGothic"/>
              </a:rPr>
              <a:t>| Untertitel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05" name="Gerade Verbindung 10"/>
          <p:cNvCxnSpPr/>
          <p:nvPr/>
        </p:nvCxnSpPr>
        <p:spPr>
          <a:xfrm>
            <a:off x="457200" y="4713480"/>
            <a:ext cx="8229960" cy="360"/>
          </a:xfrm>
          <a:prstGeom prst="straightConnector1">
            <a:avLst/>
          </a:prstGeom>
          <a:ln w="3240">
            <a:solidFill>
              <a:srgbClr val="dd8047"/>
            </a:solidFill>
            <a:round/>
          </a:ln>
        </p:spPr>
      </p:cxnSp>
      <p:sp>
        <p:nvSpPr>
          <p:cNvPr id="306" name="Textfeld 1"/>
          <p:cNvSpPr/>
          <p:nvPr/>
        </p:nvSpPr>
        <p:spPr>
          <a:xfrm>
            <a:off x="1154520" y="4837320"/>
            <a:ext cx="6796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4"/>
                </a:solidFill>
                <a:latin typeface="Arial"/>
                <a:ea typeface="MS PGothic"/>
              </a:rPr>
              <a:t>Universitätsbibliothek Leipzig</a:t>
            </a:r>
            <a:endParaRPr b="0" lang="de-DE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7" name="Grafik 2" descr="">
            <a:hlinkClick r:id="rId3"/>
          </p:cNvPr>
          <p:cNvPicPr/>
          <p:nvPr/>
        </p:nvPicPr>
        <p:blipFill>
          <a:blip r:embed="rId4"/>
          <a:stretch/>
        </p:blipFill>
        <p:spPr>
          <a:xfrm>
            <a:off x="7550640" y="4876560"/>
            <a:ext cx="813600" cy="151920"/>
          </a:xfrm>
          <a:prstGeom prst="rect">
            <a:avLst/>
          </a:prstGeom>
          <a:ln w="0">
            <a:noFill/>
          </a:ln>
        </p:spPr>
      </p:pic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2924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Titelmasterformat durch Klicken bearbeiten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457200" y="1617120"/>
            <a:ext cx="3951720" cy="297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Formatvorlagen des Textmasters bearbeiten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Zweite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Dritte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Vierte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Fünfte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PlaceHolder 3"/>
          <p:cNvSpPr>
            <a:spLocks noGrp="1"/>
          </p:cNvSpPr>
          <p:nvPr>
            <p:ph type="body"/>
          </p:nvPr>
        </p:nvSpPr>
        <p:spPr>
          <a:xfrm>
            <a:off x="457200" y="1139760"/>
            <a:ext cx="82292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marL="343080"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de-DE" sz="1400" spc="-1" strike="noStrike" cap="all">
                <a:solidFill>
                  <a:srgbClr val="000000"/>
                </a:solidFill>
                <a:latin typeface="Arial"/>
                <a:ea typeface="MS PGothic"/>
              </a:rPr>
              <a:t>Formatvorlagen des Textmasters bearbeiten</a:t>
            </a:r>
            <a:endParaRPr b="0" lang="de-DE" sz="14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11" name="PlaceHolder 4"/>
          <p:cNvSpPr>
            <a:spLocks noGrp="1"/>
          </p:cNvSpPr>
          <p:nvPr>
            <p:ph type="body"/>
          </p:nvPr>
        </p:nvSpPr>
        <p:spPr>
          <a:xfrm>
            <a:off x="4724280" y="1617120"/>
            <a:ext cx="3962160" cy="297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Formatvorlagen des Textmasters bearbeiten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lvl="1" marL="714240" indent="-257040">
              <a:lnSpc>
                <a:spcPct val="100000"/>
              </a:lnSpc>
              <a:spcBef>
                <a:spcPts val="32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Zweite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2" marL="1160640" indent="-246240">
              <a:lnSpc>
                <a:spcPct val="100000"/>
              </a:lnSpc>
              <a:spcBef>
                <a:spcPts val="32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Dritte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3" marL="1617840" indent="-246240">
              <a:lnSpc>
                <a:spcPct val="100000"/>
              </a:lnSpc>
              <a:spcBef>
                <a:spcPts val="32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Vierte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4" marL="2000160" indent="-171360">
              <a:lnSpc>
                <a:spcPct val="100000"/>
              </a:lnSpc>
              <a:spcBef>
                <a:spcPts val="32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Fünfte Ebene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PlaceHolder 5"/>
          <p:cNvSpPr>
            <a:spLocks noGrp="1"/>
          </p:cNvSpPr>
          <p:nvPr>
            <p:ph type="sldNum" idx="4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4D78AE8-540F-4050-96C2-1BE617836D16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9" name="Gerade Verbindung 9"/>
          <p:cNvCxnSpPr/>
          <p:nvPr/>
        </p:nvCxnSpPr>
        <p:spPr>
          <a:xfrm>
            <a:off x="0" y="155520"/>
            <a:ext cx="457560" cy="360"/>
          </a:xfrm>
          <a:prstGeom prst="straightConnector1">
            <a:avLst/>
          </a:prstGeom>
          <a:ln w="3240">
            <a:solidFill>
              <a:srgbClr val="262a31"/>
            </a:solidFill>
            <a:round/>
          </a:ln>
        </p:spPr>
      </p:cxnSp>
      <p:pic>
        <p:nvPicPr>
          <p:cNvPr id="350" name="Grafik 5" descr=""/>
          <p:cNvPicPr/>
          <p:nvPr/>
        </p:nvPicPr>
        <p:blipFill>
          <a:blip r:embed="rId2"/>
          <a:stretch/>
        </p:blipFill>
        <p:spPr>
          <a:xfrm>
            <a:off x="457200" y="4769280"/>
            <a:ext cx="546840" cy="323640"/>
          </a:xfrm>
          <a:prstGeom prst="rect">
            <a:avLst/>
          </a:prstGeom>
          <a:ln w="0">
            <a:noFill/>
          </a:ln>
        </p:spPr>
      </p:pic>
      <p:sp>
        <p:nvSpPr>
          <p:cNvPr id="351" name="Textfeld 7"/>
          <p:cNvSpPr/>
          <p:nvPr/>
        </p:nvSpPr>
        <p:spPr>
          <a:xfrm>
            <a:off x="457200" y="22680"/>
            <a:ext cx="700164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200" spc="-1" strike="noStrike">
                <a:solidFill>
                  <a:srgbClr val="000000"/>
                </a:solidFill>
                <a:latin typeface="Arial"/>
                <a:ea typeface="MS PGothic"/>
              </a:rPr>
              <a:t>Titel der Präsentation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MS PGothic"/>
              </a:rPr>
              <a:t>| Untertitel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52" name="Gerade Verbindung 10"/>
          <p:cNvCxnSpPr/>
          <p:nvPr/>
        </p:nvCxnSpPr>
        <p:spPr>
          <a:xfrm>
            <a:off x="457200" y="4713480"/>
            <a:ext cx="8229960" cy="360"/>
          </a:xfrm>
          <a:prstGeom prst="straightConnector1">
            <a:avLst/>
          </a:prstGeom>
          <a:ln w="3240">
            <a:solidFill>
              <a:srgbClr val="dd8047"/>
            </a:solidFill>
            <a:round/>
          </a:ln>
        </p:spPr>
      </p:cxnSp>
      <p:sp>
        <p:nvSpPr>
          <p:cNvPr id="353" name="Textfeld 1"/>
          <p:cNvSpPr/>
          <p:nvPr/>
        </p:nvSpPr>
        <p:spPr>
          <a:xfrm>
            <a:off x="1154520" y="4837320"/>
            <a:ext cx="6796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4"/>
                </a:solidFill>
                <a:latin typeface="Arial"/>
                <a:ea typeface="MS PGothic"/>
              </a:rPr>
              <a:t>Universitätsbibliothek Leipzig</a:t>
            </a:r>
            <a:endParaRPr b="0" lang="de-DE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54" name="Grafik 2" descr="">
            <a:hlinkClick r:id="rId3"/>
          </p:cNvPr>
          <p:cNvPicPr/>
          <p:nvPr/>
        </p:nvPicPr>
        <p:blipFill>
          <a:blip r:embed="rId4"/>
          <a:stretch/>
        </p:blipFill>
        <p:spPr>
          <a:xfrm>
            <a:off x="7550640" y="4876560"/>
            <a:ext cx="813600" cy="151920"/>
          </a:xfrm>
          <a:prstGeom prst="rect">
            <a:avLst/>
          </a:prstGeom>
          <a:ln w="0">
            <a:noFill/>
          </a:ln>
        </p:spPr>
      </p:pic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2924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Titelmasterformat durch Klicken bearbeiten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6" name="PlaceHolder 2"/>
          <p:cNvSpPr>
            <a:spLocks noGrp="1"/>
          </p:cNvSpPr>
          <p:nvPr>
            <p:ph type="body"/>
          </p:nvPr>
        </p:nvSpPr>
        <p:spPr>
          <a:xfrm>
            <a:off x="457200" y="1243800"/>
            <a:ext cx="8229240" cy="3057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262a31"/>
                </a:solidFill>
                <a:latin typeface="Calibri"/>
                <a:ea typeface="MS PGothic"/>
              </a:rPr>
              <a:t>Bild durch Klicken auf Symbol hinzufügen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57" name="PlaceHolder 3"/>
          <p:cNvSpPr>
            <a:spLocks noGrp="1"/>
          </p:cNvSpPr>
          <p:nvPr>
            <p:ph type="body"/>
          </p:nvPr>
        </p:nvSpPr>
        <p:spPr>
          <a:xfrm>
            <a:off x="457200" y="4368960"/>
            <a:ext cx="8229240" cy="329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100000"/>
              </a:lnSpc>
              <a:spcBef>
                <a:spcPts val="201"/>
              </a:spcBef>
              <a:buNone/>
              <a:tabLst>
                <a:tab algn="l" pos="0"/>
              </a:tabLst>
            </a:pPr>
            <a:r>
              <a:rPr b="0" lang="de-DE" sz="1000" spc="-1" strike="noStrike">
                <a:solidFill>
                  <a:srgbClr val="808080"/>
                </a:solidFill>
                <a:latin typeface="Arial"/>
                <a:ea typeface="MS PGothic"/>
              </a:rPr>
              <a:t>Formatvorlagen des Textmasters bearbeiten</a:t>
            </a:r>
            <a:endParaRPr b="0" lang="de-DE" sz="10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358" name="PlaceHolder 4"/>
          <p:cNvSpPr>
            <a:spLocks noGrp="1"/>
          </p:cNvSpPr>
          <p:nvPr>
            <p:ph type="sldNum" idx="5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04B6051-D6A8-4582-9744-544F74EA8C30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github.com/vufind-org/vufind/pull/3038" TargetMode="External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49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s://owasp.org/www-project-top-ten/" TargetMode="External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hyperlink" Target="https://vufind.org/wiki/administration:security" TargetMode="External"/><Relationship Id="rId3" Type="http://schemas.openxmlformats.org/officeDocument/2006/relationships/hyperlink" Target="https://cheatsheetseries.owasp.org/" TargetMode="External"/><Relationship Id="rId4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s://creativecommons.org/licenses/by/4.0/deed.de" TargetMode="External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4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finc.info/" TargetMode="Externa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ww.secuvera.de/" TargetMode="External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4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PlaceHolder 1"/>
          <p:cNvSpPr>
            <a:spLocks noGrp="1"/>
          </p:cNvSpPr>
          <p:nvPr>
            <p:ph type="title"/>
          </p:nvPr>
        </p:nvSpPr>
        <p:spPr>
          <a:xfrm>
            <a:off x="295560" y="2079000"/>
            <a:ext cx="8092440" cy="14868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800" spc="-1" strike="noStrike" cap="all">
                <a:solidFill>
                  <a:srgbClr val="000000"/>
                </a:solidFill>
                <a:latin typeface="Arial"/>
                <a:ea typeface="MS PGothic"/>
              </a:rPr>
              <a:t>Security insights from analysing VuFind® code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8" name="PlaceHolder 2"/>
          <p:cNvSpPr>
            <a:spLocks noGrp="1"/>
          </p:cNvSpPr>
          <p:nvPr>
            <p:ph type="subTitle"/>
          </p:nvPr>
        </p:nvSpPr>
        <p:spPr>
          <a:xfrm>
            <a:off x="295560" y="1607040"/>
            <a:ext cx="6400440" cy="471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 algn="ctr">
              <a:buNone/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9" name="PlaceHolder 3"/>
          <p:cNvSpPr>
            <a:spLocks noGrp="1"/>
          </p:cNvSpPr>
          <p:nvPr>
            <p:ph/>
          </p:nvPr>
        </p:nvSpPr>
        <p:spPr>
          <a:xfrm>
            <a:off x="295560" y="3600360"/>
            <a:ext cx="3448800" cy="5173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262a31"/>
                </a:solidFill>
                <a:latin typeface="Arial"/>
                <a:ea typeface="MS PGothic"/>
              </a:rPr>
              <a:t>Chicago, 08/23/2023</a:t>
            </a:r>
            <a:endParaRPr b="0" lang="de-DE" sz="1600" spc="-1" strike="noStrike">
              <a:solidFill>
                <a:srgbClr val="262a31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262a31"/>
                </a:solidFill>
                <a:latin typeface="Arial"/>
                <a:ea typeface="MS PGothic"/>
              </a:rPr>
              <a:t>André Lahmann</a:t>
            </a:r>
            <a:endParaRPr b="0" lang="de-DE" sz="1600" spc="-1" strike="noStrike">
              <a:solidFill>
                <a:srgbClr val="262a31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3392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Brute-Force Attack on Login Form Possible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4" name="PlaceHolder 2"/>
          <p:cNvSpPr>
            <a:spLocks noGrp="1"/>
          </p:cNvSpPr>
          <p:nvPr>
            <p:ph/>
          </p:nvPr>
        </p:nvSpPr>
        <p:spPr>
          <a:xfrm>
            <a:off x="457200" y="1223640"/>
            <a:ext cx="8233920" cy="337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Failed logins attempts not limited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Tested authentication backend: Database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Might be ILS specific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Risk evaluation: </a:t>
            </a:r>
            <a:r>
              <a:rPr b="0" lang="de-DE" sz="1800" spc="-1" strike="noStrike">
                <a:solidFill>
                  <a:srgbClr val="ffffff"/>
                </a:solidFill>
                <a:highlight>
                  <a:srgbClr val="ffcc00"/>
                </a:highlight>
                <a:latin typeface="Arial"/>
                <a:ea typeface="MS PGothic"/>
              </a:rPr>
              <a:t> Medium 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05" name="PlaceHolder 3"/>
          <p:cNvSpPr>
            <a:spLocks noGrp="1"/>
          </p:cNvSpPr>
          <p:nvPr>
            <p:ph type="sldNum" idx="15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5B249CD-5DB7-4D9C-B188-CFB4B3AD6065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6" name=""/>
          <p:cNvSpPr/>
          <p:nvPr/>
        </p:nvSpPr>
        <p:spPr>
          <a:xfrm>
            <a:off x="432000" y="3600000"/>
            <a:ext cx="8280000" cy="1029240"/>
          </a:xfrm>
          <a:prstGeom prst="rect">
            <a:avLst/>
          </a:prstGeom>
          <a:solidFill>
            <a:schemeClr val="accent1"/>
          </a:solidFill>
          <a:ln w="0">
            <a:solidFill>
              <a:srgbClr val="0a1927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→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Solutions in discussion</a:t>
            </a:r>
            <a:endParaRPr b="0" lang="de-DE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→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In combination with ILS risk analysis ILS-specific due to random password policy for ILS</a:t>
            </a:r>
            <a:endParaRPr b="0" lang="de-DE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3392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Informational Findings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8" name="PlaceHolder 2"/>
          <p:cNvSpPr>
            <a:spLocks noGrp="1"/>
          </p:cNvSpPr>
          <p:nvPr>
            <p:ph/>
          </p:nvPr>
        </p:nvSpPr>
        <p:spPr>
          <a:xfrm>
            <a:off x="457200" y="1223640"/>
            <a:ext cx="8233920" cy="337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Type juggling possible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Hardening of comparison of MD5 hashes during update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Fixed in </a:t>
            </a: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  <a:hlinkClick r:id="rId1"/>
              </a:rPr>
              <a:t>https://github.com/vufind-org/vufind/pull/3038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marL="270000" indent="-270000">
              <a:spcBef>
                <a:spcPts val="1417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No password policy by default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No default password policy allows weak passwords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Challenging to improve as password policy is for most usage scenarios ILS specific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Prototype Pollution Possible (JS)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create attributes that exist on every object, or replace critical attributes with malicious ones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9" name="PlaceHolder 3"/>
          <p:cNvSpPr>
            <a:spLocks noGrp="1"/>
          </p:cNvSpPr>
          <p:nvPr>
            <p:ph type="sldNum" idx="16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E36C5F5-85A0-4DB4-84CA-86558576B7AA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PlaceHolder 1"/>
          <p:cNvSpPr>
            <a:spLocks noGrp="1"/>
          </p:cNvSpPr>
          <p:nvPr>
            <p:ph/>
          </p:nvPr>
        </p:nvSpPr>
        <p:spPr>
          <a:xfrm>
            <a:off x="3501720" y="-5760"/>
            <a:ext cx="5653800" cy="5152320"/>
          </a:xfrm>
          <a:prstGeom prst="rect">
            <a:avLst/>
          </a:prstGeom>
          <a:solidFill>
            <a:srgbClr val="151b20"/>
          </a:solidFill>
          <a:ln w="0">
            <a:noFill/>
          </a:ln>
        </p:spPr>
        <p:txBody>
          <a:bodyPr numCol="1" spcCol="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  <a:ea typeface="MS PGothic"/>
            </a:endParaRPr>
          </a:p>
        </p:txBody>
      </p:sp>
      <p:sp>
        <p:nvSpPr>
          <p:cNvPr id="611" name="PlaceHolder 2"/>
          <p:cNvSpPr>
            <a:spLocks noGrp="1"/>
          </p:cNvSpPr>
          <p:nvPr>
            <p:ph/>
          </p:nvPr>
        </p:nvSpPr>
        <p:spPr>
          <a:xfrm>
            <a:off x="4429800" y="-4320"/>
            <a:ext cx="4711320" cy="5153760"/>
          </a:xfrm>
          <a:prstGeom prst="rect">
            <a:avLst/>
          </a:prstGeom>
          <a:solidFill>
            <a:srgbClr val="13314f">
              <a:alpha val="90000"/>
            </a:srgbClr>
          </a:solidFill>
          <a:ln w="0">
            <a:noFill/>
          </a:ln>
        </p:spPr>
        <p:txBody>
          <a:bodyPr numCol="1" spcCol="0" anchor="t">
            <a:noAutofit/>
          </a:bodyPr>
          <a:p>
            <a:pPr marL="343080" indent="0">
              <a:lnSpc>
                <a:spcPct val="100000"/>
              </a:lnSpc>
              <a:spcBef>
                <a:spcPts val="241"/>
              </a:spcBef>
              <a:buNone/>
              <a:tabLst>
                <a:tab algn="l" pos="0"/>
              </a:tabLst>
            </a:pPr>
            <a:r>
              <a:rPr b="0" lang="de-DE" sz="1200" spc="-1" strike="noStrike">
                <a:solidFill>
                  <a:srgbClr val="262a31"/>
                </a:solidFill>
                <a:latin typeface="Arial"/>
                <a:ea typeface="MS PGothic"/>
              </a:rPr>
              <a:t> </a:t>
            </a: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12" name="PlaceHolder 3"/>
          <p:cNvSpPr>
            <a:spLocks noGrp="1"/>
          </p:cNvSpPr>
          <p:nvPr>
            <p:ph/>
          </p:nvPr>
        </p:nvSpPr>
        <p:spPr>
          <a:xfrm>
            <a:off x="5113800" y="1066680"/>
            <a:ext cx="3562560" cy="350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13" name="PlaceHolder 4"/>
          <p:cNvSpPr>
            <a:spLocks noGrp="1"/>
          </p:cNvSpPr>
          <p:nvPr>
            <p:ph type="title"/>
          </p:nvPr>
        </p:nvSpPr>
        <p:spPr>
          <a:xfrm>
            <a:off x="5113800" y="1447200"/>
            <a:ext cx="3562560" cy="2201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r">
              <a:lnSpc>
                <a:spcPct val="100000"/>
              </a:lnSpc>
              <a:buNone/>
            </a:pP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Conclusion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14" name="" descr=""/>
          <p:cNvPicPr/>
          <p:nvPr/>
        </p:nvPicPr>
        <p:blipFill>
          <a:blip r:embed="rId1"/>
          <a:stretch/>
        </p:blipFill>
        <p:spPr>
          <a:xfrm>
            <a:off x="360000" y="180000"/>
            <a:ext cx="3400200" cy="4795920"/>
          </a:xfrm>
          <a:prstGeom prst="rect">
            <a:avLst/>
          </a:prstGeom>
          <a:ln w="0">
            <a:noFill/>
          </a:ln>
          <a:effectLst>
            <a:outerShdw dist="101823" dir="2700000" blurRad="38160" rotWithShape="0">
              <a:srgbClr val="808080"/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3392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conclusion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6" name="PlaceHolder 2"/>
          <p:cNvSpPr>
            <a:spLocks noGrp="1"/>
          </p:cNvSpPr>
          <p:nvPr>
            <p:ph/>
          </p:nvPr>
        </p:nvSpPr>
        <p:spPr>
          <a:xfrm>
            <a:off x="457200" y="1223640"/>
            <a:ext cx="8233920" cy="337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VuFind® passed 6 of OWASP Top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Ten[1]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No big surprises, but issues exist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Watch software dependencies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ILS integration requires specific risk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analysis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MS PGothic"/>
              </a:rPr>
              <a:t>[1] 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MS PGothic"/>
                <a:hlinkClick r:id="rId1"/>
              </a:rPr>
              <a:t>https://owasp.org/www-project-top-ten/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MS PGothic"/>
              </a:rPr>
              <a:t> </a:t>
            </a:r>
            <a:endParaRPr b="0" lang="de-DE" sz="10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17" name="PlaceHolder 3"/>
          <p:cNvSpPr>
            <a:spLocks noGrp="1"/>
          </p:cNvSpPr>
          <p:nvPr>
            <p:ph type="sldNum" idx="17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A7D3875-B96B-4A17-A6E3-A00F3A805D78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618" name="" descr=""/>
          <p:cNvPicPr/>
          <p:nvPr/>
        </p:nvPicPr>
        <p:blipFill>
          <a:blip r:embed="rId2"/>
          <a:stretch/>
        </p:blipFill>
        <p:spPr>
          <a:xfrm>
            <a:off x="4526640" y="1297080"/>
            <a:ext cx="4257360" cy="1942920"/>
          </a:xfrm>
          <a:prstGeom prst="rect">
            <a:avLst/>
          </a:prstGeom>
          <a:ln w="0">
            <a:solidFill>
              <a:srgbClr val="000000"/>
            </a:solidFill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9" name="" descr=""/>
          <p:cNvPicPr/>
          <p:nvPr/>
        </p:nvPicPr>
        <p:blipFill>
          <a:blip r:embed="rId1"/>
          <a:stretch/>
        </p:blipFill>
        <p:spPr>
          <a:xfrm>
            <a:off x="5220000" y="1501560"/>
            <a:ext cx="3420000" cy="2638440"/>
          </a:xfrm>
          <a:prstGeom prst="rect">
            <a:avLst/>
          </a:prstGeom>
          <a:ln w="0">
            <a:noFill/>
          </a:ln>
        </p:spPr>
      </p:pic>
      <p:sp>
        <p:nvSpPr>
          <p:cNvPr id="620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3392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Recommendations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1" name="PlaceHolder 2"/>
          <p:cNvSpPr>
            <a:spLocks noGrp="1"/>
          </p:cNvSpPr>
          <p:nvPr>
            <p:ph/>
          </p:nvPr>
        </p:nvSpPr>
        <p:spPr>
          <a:xfrm>
            <a:off x="457200" y="1223640"/>
            <a:ext cx="8233920" cy="337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VuFind® Wiki page on security: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  <a:hlinkClick r:id="rId2"/>
              </a:rPr>
              <a:t>https://vufind.org/wiki/administration:security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OWASP Cheat Sheet Series for best practices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in software development: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  <a:hlinkClick r:id="rId3"/>
              </a:rPr>
              <a:t>https://cheatsheetseries.owasp.org/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22" name="PlaceHolder 3"/>
          <p:cNvSpPr>
            <a:spLocks noGrp="1"/>
          </p:cNvSpPr>
          <p:nvPr>
            <p:ph type="sldNum" idx="18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AD645C2-4031-41E8-B3E9-81F53CDD4D99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PlaceHolder 1"/>
          <p:cNvSpPr>
            <a:spLocks noGrp="1"/>
          </p:cNvSpPr>
          <p:nvPr>
            <p:ph type="title"/>
          </p:nvPr>
        </p:nvSpPr>
        <p:spPr>
          <a:xfrm>
            <a:off x="365040" y="1584360"/>
            <a:ext cx="7984800" cy="561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800" spc="-1" strike="noStrike" cap="all">
                <a:solidFill>
                  <a:srgbClr val="000000"/>
                </a:solidFill>
                <a:latin typeface="Arial"/>
              </a:rPr>
              <a:t>Thanks!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4" name="PlaceHolder 2"/>
          <p:cNvSpPr>
            <a:spLocks noGrp="1"/>
          </p:cNvSpPr>
          <p:nvPr>
            <p:ph/>
          </p:nvPr>
        </p:nvSpPr>
        <p:spPr>
          <a:xfrm>
            <a:off x="365040" y="2333520"/>
            <a:ext cx="4199760" cy="6685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1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André Lahmann</a:t>
            </a:r>
            <a:endParaRPr b="0" lang="de-DE" sz="1600" spc="-1" strike="noStrike">
              <a:solidFill>
                <a:srgbClr val="262a31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Leipzig University Library</a:t>
            </a:r>
            <a:endParaRPr b="0" lang="de-DE" sz="1600" spc="-1" strike="noStrike">
              <a:solidFill>
                <a:srgbClr val="262a31"/>
              </a:solidFill>
              <a:latin typeface="Arial"/>
            </a:endParaRPr>
          </a:p>
        </p:txBody>
      </p:sp>
      <p:pic>
        <p:nvPicPr>
          <p:cNvPr id="625" name="Grafik 2" descr="">
            <a:hlinkClick r:id="rId1"/>
          </p:cNvPr>
          <p:cNvPicPr/>
          <p:nvPr/>
        </p:nvPicPr>
        <p:blipFill>
          <a:blip r:embed="rId2"/>
          <a:stretch/>
        </p:blipFill>
        <p:spPr>
          <a:xfrm>
            <a:off x="459000" y="4505040"/>
            <a:ext cx="1226880" cy="429120"/>
          </a:xfrm>
          <a:prstGeom prst="rect">
            <a:avLst/>
          </a:prstGeom>
          <a:ln w="0">
            <a:noFill/>
          </a:ln>
        </p:spPr>
      </p:pic>
      <p:sp>
        <p:nvSpPr>
          <p:cNvPr id="626" name="Textfeld 3"/>
          <p:cNvSpPr/>
          <p:nvPr/>
        </p:nvSpPr>
        <p:spPr>
          <a:xfrm>
            <a:off x="1686240" y="4435560"/>
            <a:ext cx="4727880" cy="54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MS PGothic"/>
              </a:rPr>
              <a:t>The contents of these slides – except for the graphical design elements and logos of Leipzig University and its institutions – is published under the Creative-Commons-Licence Attribution 4.0 International.</a:t>
            </a:r>
            <a:endParaRPr b="0" lang="de-DE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7" name="Textfeld 4"/>
          <p:cNvSpPr/>
          <p:nvPr/>
        </p:nvSpPr>
        <p:spPr>
          <a:xfrm>
            <a:off x="370080" y="3064320"/>
            <a:ext cx="4189680" cy="61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20"/>
              </a:spcBef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Ritterstr. 12, 04109 Leipzig, Germany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T +49 341 97-30679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8" name="Textfeld 5"/>
          <p:cNvSpPr/>
          <p:nvPr/>
        </p:nvSpPr>
        <p:spPr>
          <a:xfrm>
            <a:off x="370080" y="3759840"/>
            <a:ext cx="4194720" cy="66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10000"/>
              </a:lnSpc>
              <a:spcBef>
                <a:spcPts val="320"/>
              </a:spcBef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lahmann@ub.uni-leipzig.de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0000"/>
              </a:lnSpc>
              <a:spcBef>
                <a:spcPts val="320"/>
              </a:spcBef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ub.uni-leipzig.de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3392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Vufind® at Leipzig University Library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1" name="PlaceHolder 2"/>
          <p:cNvSpPr>
            <a:spLocks noGrp="1"/>
          </p:cNvSpPr>
          <p:nvPr>
            <p:ph/>
          </p:nvPr>
        </p:nvSpPr>
        <p:spPr>
          <a:xfrm>
            <a:off x="457200" y="1223640"/>
            <a:ext cx="8233920" cy="337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2011-2014 EU funded project finc[1] to build VuFind® catalogues for 11 research libraries in Saxony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Since 2014 Leipzig University Library is the technical service provider for VuFind® based discovery systems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Hosting of 16 VuFind® catalogues in Germany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MS PGothic"/>
              </a:rPr>
              <a:t>[1] 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MS PGothic"/>
                <a:hlinkClick r:id="rId1"/>
              </a:rPr>
              <a:t>https://finc.info/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MS PGothic"/>
              </a:rPr>
              <a:t> </a:t>
            </a:r>
            <a:endParaRPr b="0" lang="de-DE" sz="10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72" name="PlaceHolder 3"/>
          <p:cNvSpPr>
            <a:spLocks noGrp="1"/>
          </p:cNvSpPr>
          <p:nvPr>
            <p:ph type="sldNum" idx="8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C3A1B00-B15C-43EA-8496-5B4E86EC9AE8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73" name="" descr=""/>
          <p:cNvPicPr/>
          <p:nvPr/>
        </p:nvPicPr>
        <p:blipFill>
          <a:blip r:embed="rId2"/>
          <a:stretch/>
        </p:blipFill>
        <p:spPr>
          <a:xfrm>
            <a:off x="5760000" y="2662560"/>
            <a:ext cx="2880000" cy="2017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3392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Source Code Audit by Contractor secuvera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5" name="PlaceHolder 2"/>
          <p:cNvSpPr>
            <a:spLocks noGrp="1"/>
          </p:cNvSpPr>
          <p:nvPr>
            <p:ph/>
          </p:nvPr>
        </p:nvSpPr>
        <p:spPr>
          <a:xfrm>
            <a:off x="457200" y="1223640"/>
            <a:ext cx="8233920" cy="337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Increasing incidents of security breaches at (German) universities in 2022/2023 and therefore growing awarness for security at finc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Suggestion to have recently released VuFind® 9.0 source code audited by a contractor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Workshop with secuvera[1] at Leipzig University Library in 2021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MS PGothic"/>
              </a:rPr>
              <a:t>[1] 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MS PGothic"/>
                <a:hlinkClick r:id="rId1"/>
              </a:rPr>
              <a:t>https://www.secuvera.de/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MS PGothic"/>
              </a:rPr>
              <a:t> </a:t>
            </a:r>
            <a:endParaRPr b="0" lang="de-DE" sz="10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76" name="PlaceHolder 3"/>
          <p:cNvSpPr>
            <a:spLocks noGrp="1"/>
          </p:cNvSpPr>
          <p:nvPr>
            <p:ph type="sldNum" idx="9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3EF43C8-4270-4BFB-BF8A-A398A6746FA0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PlaceHolder 1"/>
          <p:cNvSpPr>
            <a:spLocks noGrp="1"/>
          </p:cNvSpPr>
          <p:nvPr>
            <p:ph/>
          </p:nvPr>
        </p:nvSpPr>
        <p:spPr>
          <a:xfrm>
            <a:off x="3501720" y="-5760"/>
            <a:ext cx="5653800" cy="5152320"/>
          </a:xfrm>
          <a:prstGeom prst="rect">
            <a:avLst/>
          </a:prstGeom>
          <a:solidFill>
            <a:srgbClr val="151b20"/>
          </a:solidFill>
          <a:ln w="0">
            <a:noFill/>
          </a:ln>
        </p:spPr>
        <p:txBody>
          <a:bodyPr numCol="1" spcCol="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rgbClr val="262a31"/>
              </a:solidFill>
              <a:latin typeface="Arial"/>
              <a:ea typeface="MS PGothic"/>
            </a:endParaRPr>
          </a:p>
        </p:txBody>
      </p:sp>
      <p:sp>
        <p:nvSpPr>
          <p:cNvPr id="578" name="PlaceHolder 2"/>
          <p:cNvSpPr>
            <a:spLocks noGrp="1"/>
          </p:cNvSpPr>
          <p:nvPr>
            <p:ph/>
          </p:nvPr>
        </p:nvSpPr>
        <p:spPr>
          <a:xfrm>
            <a:off x="4429800" y="-4320"/>
            <a:ext cx="4711320" cy="5153760"/>
          </a:xfrm>
          <a:prstGeom prst="rect">
            <a:avLst/>
          </a:prstGeom>
          <a:solidFill>
            <a:srgbClr val="13314f">
              <a:alpha val="90000"/>
            </a:srgbClr>
          </a:solidFill>
          <a:ln w="0">
            <a:noFill/>
          </a:ln>
        </p:spPr>
        <p:txBody>
          <a:bodyPr numCol="1" spcCol="0" anchor="t">
            <a:noAutofit/>
          </a:bodyPr>
          <a:p>
            <a:pPr marL="343080" indent="0">
              <a:lnSpc>
                <a:spcPct val="100000"/>
              </a:lnSpc>
              <a:spcBef>
                <a:spcPts val="241"/>
              </a:spcBef>
              <a:buNone/>
              <a:tabLst>
                <a:tab algn="l" pos="0"/>
              </a:tabLst>
            </a:pPr>
            <a:r>
              <a:rPr b="0" lang="de-DE" sz="1200" spc="-1" strike="noStrike">
                <a:solidFill>
                  <a:srgbClr val="262a31"/>
                </a:solidFill>
                <a:latin typeface="Arial"/>
                <a:ea typeface="MS PGothic"/>
              </a:rPr>
              <a:t> </a:t>
            </a:r>
            <a:endParaRPr b="0" lang="de-DE" sz="12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79" name="PlaceHolder 3"/>
          <p:cNvSpPr>
            <a:spLocks noGrp="1"/>
          </p:cNvSpPr>
          <p:nvPr>
            <p:ph/>
          </p:nvPr>
        </p:nvSpPr>
        <p:spPr>
          <a:xfrm>
            <a:off x="5113800" y="1066680"/>
            <a:ext cx="3562560" cy="350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80" name="PlaceHolder 4"/>
          <p:cNvSpPr>
            <a:spLocks noGrp="1"/>
          </p:cNvSpPr>
          <p:nvPr>
            <p:ph type="title"/>
          </p:nvPr>
        </p:nvSpPr>
        <p:spPr>
          <a:xfrm>
            <a:off x="5113800" y="1447200"/>
            <a:ext cx="3562560" cy="2201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r">
              <a:lnSpc>
                <a:spcPct val="100000"/>
              </a:lnSpc>
              <a:buNone/>
            </a:pP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Res</a:t>
            </a: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ult</a:t>
            </a: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s </a:t>
            </a: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fr</a:t>
            </a: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om </a:t>
            </a: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the </a:t>
            </a: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So</a:t>
            </a: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ur</a:t>
            </a: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ce </a:t>
            </a: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Co</a:t>
            </a: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de </a:t>
            </a: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An</a:t>
            </a: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aly</a:t>
            </a:r>
            <a:r>
              <a:rPr b="1" lang="de-DE" sz="2800" spc="-1" strike="noStrike" cap="all">
                <a:solidFill>
                  <a:srgbClr val="ffffff"/>
                </a:solidFill>
                <a:latin typeface="Arial"/>
                <a:ea typeface="MS PGothic"/>
              </a:rPr>
              <a:t>sis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81" name="" descr=""/>
          <p:cNvPicPr/>
          <p:nvPr/>
        </p:nvPicPr>
        <p:blipFill>
          <a:blip r:embed="rId1"/>
          <a:stretch/>
        </p:blipFill>
        <p:spPr>
          <a:xfrm>
            <a:off x="360000" y="180000"/>
            <a:ext cx="3400200" cy="4795920"/>
          </a:xfrm>
          <a:prstGeom prst="rect">
            <a:avLst/>
          </a:prstGeom>
          <a:ln w="0">
            <a:noFill/>
          </a:ln>
          <a:effectLst>
            <a:outerShdw dist="101823" dir="2700000" blurRad="38160" rotWithShape="0">
              <a:srgbClr val="808080"/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3392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Methodology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3" name="PlaceHolder 2"/>
          <p:cNvSpPr>
            <a:spLocks noGrp="1"/>
          </p:cNvSpPr>
          <p:nvPr>
            <p:ph/>
          </p:nvPr>
        </p:nvSpPr>
        <p:spPr>
          <a:xfrm>
            <a:off x="457200" y="1223640"/>
            <a:ext cx="8233920" cy="337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Period: July 7th – 18th, 2023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Static source code analysis (white-box test, i.e. tester had the source code)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Code basis: VuFind® 9.0.2 (203c4ad91ef0613d83dff1281cf4a7532d9c7bcd)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Directories not included (</a:t>
            </a:r>
            <a:r>
              <a:rPr b="0" lang="de-DE" sz="1600" spc="-1" strike="noStrike">
                <a:solidFill>
                  <a:srgbClr val="000000"/>
                </a:solidFill>
                <a:latin typeface="Latin Modern Mono"/>
                <a:ea typeface="MS PGothic"/>
              </a:rPr>
              <a:t>data, import, packages, solr, tests</a:t>
            </a: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)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Goal: identify voulnerabilities in the source code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Steps: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Automated static source code analysis through scanning tool „Semgrep“ and manual verification of results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MS PGothic"/>
              </a:rPr>
              <a:t>Manual checks to identify weaknesses in the source code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4" name="PlaceHolder 3"/>
          <p:cNvSpPr>
            <a:spLocks noGrp="1"/>
          </p:cNvSpPr>
          <p:nvPr>
            <p:ph type="sldNum" idx="10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8F154F4-A38B-49FB-89B0-EA0C4BE97D40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3392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Vulnerability Listing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6" name="PlaceHolder 2"/>
          <p:cNvSpPr>
            <a:spLocks noGrp="1"/>
          </p:cNvSpPr>
          <p:nvPr>
            <p:ph/>
          </p:nvPr>
        </p:nvSpPr>
        <p:spPr>
          <a:xfrm>
            <a:off x="457200" y="1223640"/>
            <a:ext cx="8233920" cy="337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PHP 7.4.1 Has Reached End of Life </a:t>
            </a:r>
            <a:r>
              <a:rPr b="0" lang="de-DE" sz="1800" spc="-1" strike="noStrike">
                <a:solidFill>
                  <a:srgbClr val="ffffff"/>
                </a:solidFill>
                <a:highlight>
                  <a:srgbClr val="cc0000"/>
                </a:highlight>
                <a:latin typeface="Arial"/>
                <a:ea typeface="MS PGothic"/>
              </a:rPr>
              <a:t> Critical 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Outdated Software Component in Use (laminas-diactoros) </a:t>
            </a:r>
            <a:r>
              <a:rPr b="0" lang="de-DE" sz="1800" spc="-1" strike="noStrike">
                <a:solidFill>
                  <a:srgbClr val="ffffff"/>
                </a:solidFill>
                <a:highlight>
                  <a:srgbClr val="ff3333"/>
                </a:highlight>
                <a:latin typeface="Arial"/>
                <a:ea typeface="MS PGothic"/>
              </a:rPr>
              <a:t> High 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Passwords Are Not Hashed by Default </a:t>
            </a:r>
            <a:r>
              <a:rPr b="0" lang="de-DE" sz="1800" spc="-1" strike="noStrike">
                <a:solidFill>
                  <a:srgbClr val="ffffff"/>
                </a:solidFill>
                <a:highlight>
                  <a:srgbClr val="ff3333"/>
                </a:highlight>
                <a:latin typeface="Arial"/>
                <a:ea typeface="MS PGothic"/>
              </a:rPr>
              <a:t> High 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Brute-Force Attack on Login Form Possible </a:t>
            </a:r>
            <a:r>
              <a:rPr b="0" lang="de-DE" sz="1800" spc="-1" strike="noStrike">
                <a:solidFill>
                  <a:srgbClr val="ffffff"/>
                </a:solidFill>
                <a:highlight>
                  <a:srgbClr val="ffcc00"/>
                </a:highlight>
                <a:latin typeface="Arial"/>
                <a:ea typeface="MS PGothic"/>
              </a:rPr>
              <a:t> Medium 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87" name="PlaceHolder 3"/>
          <p:cNvSpPr>
            <a:spLocks noGrp="1"/>
          </p:cNvSpPr>
          <p:nvPr>
            <p:ph type="sldNum" idx="11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BC13AC4-7A8E-4D99-9130-FBE2CE9CFA21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3392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PHP 7.4.1 Has Reached End of Life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9" name="PlaceHolder 2"/>
          <p:cNvSpPr>
            <a:spLocks noGrp="1"/>
          </p:cNvSpPr>
          <p:nvPr>
            <p:ph/>
          </p:nvPr>
        </p:nvSpPr>
        <p:spPr>
          <a:xfrm>
            <a:off x="457200" y="1223640"/>
            <a:ext cx="8233920" cy="337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PHP 7.4.1 EOL since 08/22/2022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defined in </a:t>
            </a:r>
            <a:r>
              <a:rPr b="0" lang="de-DE" sz="1800" spc="-1" strike="noStrike">
                <a:solidFill>
                  <a:srgbClr val="000000"/>
                </a:solidFill>
                <a:latin typeface="Latin Modern Mono"/>
                <a:ea typeface="MS PGothic"/>
              </a:rPr>
              <a:t>composer.json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 as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minimum PHP version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No security fixes but known issues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Risk evaluation: </a:t>
            </a:r>
            <a:r>
              <a:rPr b="0" lang="de-DE" sz="1800" spc="-1" strike="noStrike">
                <a:solidFill>
                  <a:srgbClr val="ffffff"/>
                </a:solidFill>
                <a:highlight>
                  <a:srgbClr val="cc0000"/>
                </a:highlight>
                <a:latin typeface="Arial"/>
                <a:ea typeface="MS PGothic"/>
              </a:rPr>
              <a:t> Critical 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0">
              <a:lnSpc>
                <a:spcPct val="100000"/>
              </a:lnSpc>
              <a:spcBef>
                <a:spcPts val="360"/>
              </a:spcBef>
              <a:buNone/>
            </a:pP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90" name="PlaceHolder 3"/>
          <p:cNvSpPr>
            <a:spLocks noGrp="1"/>
          </p:cNvSpPr>
          <p:nvPr>
            <p:ph type="sldNum" idx="12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E1EA805-A33B-4D8A-B15A-F70531307265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91" name="" descr=""/>
          <p:cNvPicPr/>
          <p:nvPr/>
        </p:nvPicPr>
        <p:blipFill>
          <a:blip r:embed="rId1"/>
          <a:stretch/>
        </p:blipFill>
        <p:spPr>
          <a:xfrm>
            <a:off x="4680000" y="1255680"/>
            <a:ext cx="4327920" cy="1804320"/>
          </a:xfrm>
          <a:prstGeom prst="rect">
            <a:avLst/>
          </a:prstGeom>
          <a:ln w="0">
            <a:noFill/>
          </a:ln>
          <a:effectLst>
            <a:outerShdw dist="101823" dir="2700000" blurRad="38160" rotWithShape="0">
              <a:srgbClr val="808080"/>
            </a:outerShdw>
          </a:effectLst>
        </p:spPr>
      </p:pic>
      <p:sp>
        <p:nvSpPr>
          <p:cNvPr id="592" name=""/>
          <p:cNvSpPr/>
          <p:nvPr/>
        </p:nvSpPr>
        <p:spPr>
          <a:xfrm>
            <a:off x="432000" y="3600000"/>
            <a:ext cx="8280000" cy="1029240"/>
          </a:xfrm>
          <a:prstGeom prst="rect">
            <a:avLst/>
          </a:prstGeom>
          <a:solidFill>
            <a:schemeClr val="accent1"/>
          </a:solidFill>
          <a:ln w="0">
            <a:solidFill>
              <a:srgbClr val="0a1927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→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Fixed in upcoming VuFind® 9.1 (minimum PHP version 8.0)</a:t>
            </a:r>
            <a:endParaRPr b="0" lang="de-DE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→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Strong recommendation to update to PHP version 8.x in production</a:t>
            </a:r>
            <a:endParaRPr b="0" lang="de-DE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3392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Outdated Software Component in Use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4" name="PlaceHolder 2"/>
          <p:cNvSpPr>
            <a:spLocks noGrp="1"/>
          </p:cNvSpPr>
          <p:nvPr>
            <p:ph/>
          </p:nvPr>
        </p:nvSpPr>
        <p:spPr>
          <a:xfrm>
            <a:off x="457200" y="1223640"/>
            <a:ext cx="8233920" cy="337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laminas-diactoros 2.17 defined in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Latin Modern Mono"/>
                <a:ea typeface="MS PGothic"/>
              </a:rPr>
              <a:t>composer.json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Used in OAuth2Controller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Potential possibility of DoS or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application error by providing a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newline at the start or end of a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header key or value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Risk evaluation: </a:t>
            </a:r>
            <a:r>
              <a:rPr b="0" lang="de-DE" sz="1800" spc="-1" strike="noStrike">
                <a:solidFill>
                  <a:srgbClr val="ffffff"/>
                </a:solidFill>
                <a:highlight>
                  <a:srgbClr val="ff3333"/>
                </a:highlight>
                <a:latin typeface="Arial"/>
                <a:ea typeface="MS PGothic"/>
              </a:rPr>
              <a:t> High 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595" name="PlaceHolder 3"/>
          <p:cNvSpPr>
            <a:spLocks noGrp="1"/>
          </p:cNvSpPr>
          <p:nvPr>
            <p:ph type="sldNum" idx="13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64457C0-43CA-44DF-BFCB-DCFC0D2D3872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96" name="" descr=""/>
          <p:cNvPicPr/>
          <p:nvPr/>
        </p:nvPicPr>
        <p:blipFill>
          <a:blip r:embed="rId1"/>
          <a:stretch/>
        </p:blipFill>
        <p:spPr>
          <a:xfrm>
            <a:off x="4572000" y="1299960"/>
            <a:ext cx="4371120" cy="1688040"/>
          </a:xfrm>
          <a:prstGeom prst="rect">
            <a:avLst/>
          </a:prstGeom>
          <a:ln w="0">
            <a:noFill/>
          </a:ln>
          <a:effectLst>
            <a:outerShdw dist="101823" dir="2700000" blurRad="38160" rotWithShape="0">
              <a:srgbClr val="808080"/>
            </a:outerShdw>
          </a:effectLst>
        </p:spPr>
      </p:pic>
      <p:sp>
        <p:nvSpPr>
          <p:cNvPr id="597" name=""/>
          <p:cNvSpPr/>
          <p:nvPr/>
        </p:nvSpPr>
        <p:spPr>
          <a:xfrm>
            <a:off x="432000" y="3960000"/>
            <a:ext cx="8280000" cy="669240"/>
          </a:xfrm>
          <a:prstGeom prst="rect">
            <a:avLst/>
          </a:prstGeom>
          <a:solidFill>
            <a:schemeClr val="accent1"/>
          </a:solidFill>
          <a:ln w="0">
            <a:solidFill>
              <a:srgbClr val="0a1927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→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Fixed in upcoming VuFind® 9.1 (minimum PHP version 8.0)</a:t>
            </a:r>
            <a:endParaRPr b="0" lang="de-DE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PlaceHolder 1"/>
          <p:cNvSpPr>
            <a:spLocks noGrp="1"/>
          </p:cNvSpPr>
          <p:nvPr>
            <p:ph type="title"/>
          </p:nvPr>
        </p:nvSpPr>
        <p:spPr>
          <a:xfrm>
            <a:off x="457200" y="304920"/>
            <a:ext cx="8233920" cy="75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de-DE" sz="2000" spc="-1" strike="noStrike" cap="all">
                <a:solidFill>
                  <a:srgbClr val="000000"/>
                </a:solidFill>
                <a:latin typeface="Arial"/>
                <a:ea typeface="MS PGothic"/>
              </a:rPr>
              <a:t>Passwords Are Not Hashed by Default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9" name="PlaceHolder 2"/>
          <p:cNvSpPr>
            <a:spLocks noGrp="1"/>
          </p:cNvSpPr>
          <p:nvPr>
            <p:ph/>
          </p:nvPr>
        </p:nvSpPr>
        <p:spPr>
          <a:xfrm>
            <a:off x="457200" y="1223640"/>
            <a:ext cx="8233920" cy="337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Password hashing is set false by default but gets activated during install 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process (Install/Home)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Research on known VuFind® installations showed 14 of 172 instances had 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not fixed security issues, thus could indicate unhashed passwords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  <a:p>
            <a:pPr marL="270000" indent="-270000">
              <a:lnSpc>
                <a:spcPct val="100000"/>
              </a:lnSpc>
              <a:spcBef>
                <a:spcPts val="360"/>
              </a:spcBef>
              <a:buClr>
                <a:srgbClr val="ec7602"/>
              </a:buClr>
              <a:buFont typeface="Symbol"/>
              <a:buChar char="-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MS PGothic"/>
              </a:rPr>
              <a:t>Risk evaluation: </a:t>
            </a:r>
            <a:r>
              <a:rPr b="0" lang="de-DE" sz="1800" spc="-1" strike="noStrike">
                <a:solidFill>
                  <a:srgbClr val="ffffff"/>
                </a:solidFill>
                <a:highlight>
                  <a:srgbClr val="ff3333"/>
                </a:highlight>
                <a:latin typeface="Arial"/>
                <a:ea typeface="MS PGothic"/>
              </a:rPr>
              <a:t> High </a:t>
            </a:r>
            <a:endParaRPr b="0" lang="de-DE" sz="1800" spc="-1" strike="noStrike">
              <a:solidFill>
                <a:srgbClr val="262a31"/>
              </a:solidFill>
              <a:latin typeface="Arial"/>
            </a:endParaRPr>
          </a:p>
        </p:txBody>
      </p:sp>
      <p:sp>
        <p:nvSpPr>
          <p:cNvPr id="600" name="PlaceHolder 3"/>
          <p:cNvSpPr>
            <a:spLocks noGrp="1"/>
          </p:cNvSpPr>
          <p:nvPr>
            <p:ph type="sldNum" idx="14"/>
          </p:nvPr>
        </p:nvSpPr>
        <p:spPr>
          <a:xfrm>
            <a:off x="7948440" y="4879080"/>
            <a:ext cx="742680" cy="20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000" spc="-1" strike="noStrike">
                <a:solidFill>
                  <a:srgbClr val="dd8047"/>
                </a:solidFill>
                <a:latin typeface="Arial"/>
                <a:ea typeface="MS P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E719FAD-53EA-4071-A9BB-C60D9CAFB840}" type="slidenum">
              <a:rPr b="0" lang="de-DE" sz="1000" spc="-1" strike="noStrike">
                <a:solidFill>
                  <a:srgbClr val="dd8047"/>
                </a:solidFill>
                <a:latin typeface="Arial"/>
                <a:ea typeface="MS PGothic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601" name="" descr=""/>
          <p:cNvPicPr/>
          <p:nvPr/>
        </p:nvPicPr>
        <p:blipFill>
          <a:blip r:embed="rId1"/>
          <a:stretch/>
        </p:blipFill>
        <p:spPr>
          <a:xfrm>
            <a:off x="1307880" y="2828160"/>
            <a:ext cx="5892120" cy="1851840"/>
          </a:xfrm>
          <a:prstGeom prst="rect">
            <a:avLst/>
          </a:prstGeom>
          <a:ln w="0">
            <a:noFill/>
          </a:ln>
          <a:effectLst>
            <a:outerShdw dist="101823" dir="2700000" blurRad="38160" rotWithShape="0">
              <a:srgbClr val="808080"/>
            </a:outerShdw>
          </a:effectLst>
        </p:spPr>
      </p:pic>
      <p:sp>
        <p:nvSpPr>
          <p:cNvPr id="602" name=""/>
          <p:cNvSpPr/>
          <p:nvPr/>
        </p:nvSpPr>
        <p:spPr>
          <a:xfrm>
            <a:off x="457200" y="2880000"/>
            <a:ext cx="8254800" cy="1749240"/>
          </a:xfrm>
          <a:prstGeom prst="rect">
            <a:avLst/>
          </a:prstGeom>
          <a:solidFill>
            <a:schemeClr val="accent1"/>
          </a:solidFill>
          <a:ln w="0">
            <a:solidFill>
              <a:srgbClr val="0a1927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→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Strong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recom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menda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tion to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check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current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setting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s in </a:t>
            </a:r>
            <a:r>
              <a:rPr b="0" lang="de-DE" sz="1800" spc="-1" strike="noStrike">
                <a:solidFill>
                  <a:srgbClr val="ffffff"/>
                </a:solidFill>
                <a:latin typeface="Latin Modern Mono"/>
                <a:ea typeface="MS PGothic"/>
              </a:rPr>
              <a:t>confi</a:t>
            </a:r>
            <a:r>
              <a:rPr b="0" lang="de-DE" sz="1800" spc="-1" strike="noStrike">
                <a:solidFill>
                  <a:srgbClr val="ffffff"/>
                </a:solidFill>
                <a:latin typeface="Latin Modern Mono"/>
                <a:ea typeface="MS PGothic"/>
              </a:rPr>
              <a:t>g.ini</a:t>
            </a:r>
            <a:endParaRPr b="0" lang="de-DE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→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Hashin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g by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default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and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review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of ILS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passw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ord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storag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e in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upcomi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ng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release</a:t>
            </a:r>
            <a:endParaRPr b="0" lang="de-DE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→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Securit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y fixes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more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specifi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c to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actual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configu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ration</a:t>
            </a:r>
            <a:endParaRPr b="0" lang="de-DE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→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We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contact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ed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known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instanc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es with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enable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d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AutoC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onfigur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ation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and/or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unfixed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securit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y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issues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/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enable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d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Admin </a:t>
            </a:r>
            <a:r>
              <a:rPr b="0" lang="de-DE" sz="1800" spc="-1" strike="noStrike">
                <a:solidFill>
                  <a:srgbClr val="ffffff"/>
                </a:solidFill>
                <a:latin typeface="Arial"/>
                <a:ea typeface="MS PGothic"/>
              </a:rPr>
              <a:t>pages</a:t>
            </a:r>
            <a:endParaRPr b="0" lang="de-DE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usterfoliensatz_16zu9-4">
  <a:themeElements>
    <a:clrScheme name="UBL Vorlage">
      <a:dk1>
        <a:srgbClr val="000000"/>
      </a:dk1>
      <a:lt1>
        <a:srgbClr val="ffffff"/>
      </a:lt1>
      <a:dk2>
        <a:srgbClr val="262a31"/>
      </a:dk2>
      <a:lt2>
        <a:srgbClr val="ffffff"/>
      </a:lt2>
      <a:accent1>
        <a:srgbClr val="13314f"/>
      </a:accent1>
      <a:accent2>
        <a:srgbClr val="ec7602"/>
      </a:accent2>
      <a:accent3>
        <a:srgbClr val="696170"/>
      </a:accent3>
      <a:accent4>
        <a:srgbClr val="262a31"/>
      </a:accent4>
      <a:accent5>
        <a:srgbClr val="b8dae3"/>
      </a:accent5>
      <a:accent6>
        <a:srgbClr val="bfbfbf"/>
      </a:accent6>
      <a:hlink>
        <a:srgbClr val="ec7602"/>
      </a:hlink>
      <a:folHlink>
        <a:srgbClr val="13314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Musterfoliensatz_16zu9-4">
  <a:themeElements>
    <a:clrScheme name="UBL Vorlage">
      <a:dk1>
        <a:srgbClr val="000000"/>
      </a:dk1>
      <a:lt1>
        <a:srgbClr val="ffffff"/>
      </a:lt1>
      <a:dk2>
        <a:srgbClr val="262a31"/>
      </a:dk2>
      <a:lt2>
        <a:srgbClr val="ffffff"/>
      </a:lt2>
      <a:accent1>
        <a:srgbClr val="13314f"/>
      </a:accent1>
      <a:accent2>
        <a:srgbClr val="ec7602"/>
      </a:accent2>
      <a:accent3>
        <a:srgbClr val="696170"/>
      </a:accent3>
      <a:accent4>
        <a:srgbClr val="262a31"/>
      </a:accent4>
      <a:accent5>
        <a:srgbClr val="b8dae3"/>
      </a:accent5>
      <a:accent6>
        <a:srgbClr val="bfbfbf"/>
      </a:accent6>
      <a:hlink>
        <a:srgbClr val="ec7602"/>
      </a:hlink>
      <a:folHlink>
        <a:srgbClr val="13314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Master2_UniLeipzig_PPT Vorlage">
  <a:themeElements>
    <a:clrScheme name="UBL Vorlage">
      <a:dk1>
        <a:srgbClr val="000000"/>
      </a:dk1>
      <a:lt1>
        <a:srgbClr val="ffffff"/>
      </a:lt1>
      <a:dk2>
        <a:srgbClr val="262a31"/>
      </a:dk2>
      <a:lt2>
        <a:srgbClr val="ffffff"/>
      </a:lt2>
      <a:accent1>
        <a:srgbClr val="13314f"/>
      </a:accent1>
      <a:accent2>
        <a:srgbClr val="ec7602"/>
      </a:accent2>
      <a:accent3>
        <a:srgbClr val="262a31"/>
      </a:accent3>
      <a:accent4>
        <a:srgbClr val="696170"/>
      </a:accent4>
      <a:accent5>
        <a:srgbClr val="b8dae3"/>
      </a:accent5>
      <a:accent6>
        <a:srgbClr val="bfbfbf"/>
      </a:accent6>
      <a:hlink>
        <a:srgbClr val="ec7602"/>
      </a:hlink>
      <a:folHlink>
        <a:srgbClr val="13314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name="Master2_UniLeipzig_PPT Vorlage">
  <a:themeElements>
    <a:clrScheme name="UBL Vorlage">
      <a:dk1>
        <a:srgbClr val="000000"/>
      </a:dk1>
      <a:lt1>
        <a:srgbClr val="ffffff"/>
      </a:lt1>
      <a:dk2>
        <a:srgbClr val="262a31"/>
      </a:dk2>
      <a:lt2>
        <a:srgbClr val="ffffff"/>
      </a:lt2>
      <a:accent1>
        <a:srgbClr val="13314f"/>
      </a:accent1>
      <a:accent2>
        <a:srgbClr val="ec7602"/>
      </a:accent2>
      <a:accent3>
        <a:srgbClr val="262a31"/>
      </a:accent3>
      <a:accent4>
        <a:srgbClr val="696170"/>
      </a:accent4>
      <a:accent5>
        <a:srgbClr val="b8dae3"/>
      </a:accent5>
      <a:accent6>
        <a:srgbClr val="bfbfbf"/>
      </a:accent6>
      <a:hlink>
        <a:srgbClr val="ec7602"/>
      </a:hlink>
      <a:folHlink>
        <a:srgbClr val="13314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name="Musterfoliensatz_16zu9-4">
  <a:themeElements>
    <a:clrScheme name="UBL Vorlage">
      <a:dk1>
        <a:srgbClr val="000000"/>
      </a:dk1>
      <a:lt1>
        <a:srgbClr val="ffffff"/>
      </a:lt1>
      <a:dk2>
        <a:srgbClr val="262a31"/>
      </a:dk2>
      <a:lt2>
        <a:srgbClr val="ffffff"/>
      </a:lt2>
      <a:accent1>
        <a:srgbClr val="13314f"/>
      </a:accent1>
      <a:accent2>
        <a:srgbClr val="ec7602"/>
      </a:accent2>
      <a:accent3>
        <a:srgbClr val="696170"/>
      </a:accent3>
      <a:accent4>
        <a:srgbClr val="262a31"/>
      </a:accent4>
      <a:accent5>
        <a:srgbClr val="b8dae3"/>
      </a:accent5>
      <a:accent6>
        <a:srgbClr val="bfbfbf"/>
      </a:accent6>
      <a:hlink>
        <a:srgbClr val="ec7602"/>
      </a:hlink>
      <a:folHlink>
        <a:srgbClr val="13314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Master2_UniLeipzig_PPT Vorlage">
  <a:themeElements>
    <a:clrScheme name="UBL Vorlage">
      <a:dk1>
        <a:srgbClr val="000000"/>
      </a:dk1>
      <a:lt1>
        <a:srgbClr val="ffffff"/>
      </a:lt1>
      <a:dk2>
        <a:srgbClr val="262a31"/>
      </a:dk2>
      <a:lt2>
        <a:srgbClr val="ffffff"/>
      </a:lt2>
      <a:accent1>
        <a:srgbClr val="13314f"/>
      </a:accent1>
      <a:accent2>
        <a:srgbClr val="ec7602"/>
      </a:accent2>
      <a:accent3>
        <a:srgbClr val="262a31"/>
      </a:accent3>
      <a:accent4>
        <a:srgbClr val="696170"/>
      </a:accent4>
      <a:accent5>
        <a:srgbClr val="b8dae3"/>
      </a:accent5>
      <a:accent6>
        <a:srgbClr val="bfbfbf"/>
      </a:accent6>
      <a:hlink>
        <a:srgbClr val="ec7602"/>
      </a:hlink>
      <a:folHlink>
        <a:srgbClr val="13314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Master2_UniLeipzig_PPT Vorlage">
  <a:themeElements>
    <a:clrScheme name="UBL Vorlage">
      <a:dk1>
        <a:srgbClr val="000000"/>
      </a:dk1>
      <a:lt1>
        <a:srgbClr val="ffffff"/>
      </a:lt1>
      <a:dk2>
        <a:srgbClr val="262a31"/>
      </a:dk2>
      <a:lt2>
        <a:srgbClr val="ffffff"/>
      </a:lt2>
      <a:accent1>
        <a:srgbClr val="13314f"/>
      </a:accent1>
      <a:accent2>
        <a:srgbClr val="ec7602"/>
      </a:accent2>
      <a:accent3>
        <a:srgbClr val="262a31"/>
      </a:accent3>
      <a:accent4>
        <a:srgbClr val="696170"/>
      </a:accent4>
      <a:accent5>
        <a:srgbClr val="b8dae3"/>
      </a:accent5>
      <a:accent6>
        <a:srgbClr val="bfbfbf"/>
      </a:accent6>
      <a:hlink>
        <a:srgbClr val="ec7602"/>
      </a:hlink>
      <a:folHlink>
        <a:srgbClr val="13314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Master2_UniLeipzig_PPT Vorlage">
  <a:themeElements>
    <a:clrScheme name="UBL Vorlage">
      <a:dk1>
        <a:srgbClr val="000000"/>
      </a:dk1>
      <a:lt1>
        <a:srgbClr val="ffffff"/>
      </a:lt1>
      <a:dk2>
        <a:srgbClr val="262a31"/>
      </a:dk2>
      <a:lt2>
        <a:srgbClr val="ffffff"/>
      </a:lt2>
      <a:accent1>
        <a:srgbClr val="13314f"/>
      </a:accent1>
      <a:accent2>
        <a:srgbClr val="ec7602"/>
      </a:accent2>
      <a:accent3>
        <a:srgbClr val="262a31"/>
      </a:accent3>
      <a:accent4>
        <a:srgbClr val="696170"/>
      </a:accent4>
      <a:accent5>
        <a:srgbClr val="b8dae3"/>
      </a:accent5>
      <a:accent6>
        <a:srgbClr val="bfbfbf"/>
      </a:accent6>
      <a:hlink>
        <a:srgbClr val="ec7602"/>
      </a:hlink>
      <a:folHlink>
        <a:srgbClr val="13314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Musterfoliensatz_16zu9-4">
  <a:themeElements>
    <a:clrScheme name="UBL Vorlage">
      <a:dk1>
        <a:srgbClr val="000000"/>
      </a:dk1>
      <a:lt1>
        <a:srgbClr val="ffffff"/>
      </a:lt1>
      <a:dk2>
        <a:srgbClr val="262a31"/>
      </a:dk2>
      <a:lt2>
        <a:srgbClr val="ffffff"/>
      </a:lt2>
      <a:accent1>
        <a:srgbClr val="13314f"/>
      </a:accent1>
      <a:accent2>
        <a:srgbClr val="ec7602"/>
      </a:accent2>
      <a:accent3>
        <a:srgbClr val="696170"/>
      </a:accent3>
      <a:accent4>
        <a:srgbClr val="262a31"/>
      </a:accent4>
      <a:accent5>
        <a:srgbClr val="b8dae3"/>
      </a:accent5>
      <a:accent6>
        <a:srgbClr val="bfbfbf"/>
      </a:accent6>
      <a:hlink>
        <a:srgbClr val="ec7602"/>
      </a:hlink>
      <a:folHlink>
        <a:srgbClr val="13314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Musterfoliensatz_16zu9-4">
  <a:themeElements>
    <a:clrScheme name="UBL Vorlage">
      <a:dk1>
        <a:srgbClr val="000000"/>
      </a:dk1>
      <a:lt1>
        <a:srgbClr val="ffffff"/>
      </a:lt1>
      <a:dk2>
        <a:srgbClr val="262a31"/>
      </a:dk2>
      <a:lt2>
        <a:srgbClr val="ffffff"/>
      </a:lt2>
      <a:accent1>
        <a:srgbClr val="13314f"/>
      </a:accent1>
      <a:accent2>
        <a:srgbClr val="ec7602"/>
      </a:accent2>
      <a:accent3>
        <a:srgbClr val="696170"/>
      </a:accent3>
      <a:accent4>
        <a:srgbClr val="262a31"/>
      </a:accent4>
      <a:accent5>
        <a:srgbClr val="b8dae3"/>
      </a:accent5>
      <a:accent6>
        <a:srgbClr val="bfbfbf"/>
      </a:accent6>
      <a:hlink>
        <a:srgbClr val="ec7602"/>
      </a:hlink>
      <a:folHlink>
        <a:srgbClr val="13314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Musterfoliensatz_16zu9-4">
  <a:themeElements>
    <a:clrScheme name="UBL Vorlage">
      <a:dk1>
        <a:srgbClr val="000000"/>
      </a:dk1>
      <a:lt1>
        <a:srgbClr val="ffffff"/>
      </a:lt1>
      <a:dk2>
        <a:srgbClr val="262a31"/>
      </a:dk2>
      <a:lt2>
        <a:srgbClr val="ffffff"/>
      </a:lt2>
      <a:accent1>
        <a:srgbClr val="13314f"/>
      </a:accent1>
      <a:accent2>
        <a:srgbClr val="ec7602"/>
      </a:accent2>
      <a:accent3>
        <a:srgbClr val="696170"/>
      </a:accent3>
      <a:accent4>
        <a:srgbClr val="262a31"/>
      </a:accent4>
      <a:accent5>
        <a:srgbClr val="b8dae3"/>
      </a:accent5>
      <a:accent6>
        <a:srgbClr val="bfbfbf"/>
      </a:accent6>
      <a:hlink>
        <a:srgbClr val="ec7602"/>
      </a:hlink>
      <a:folHlink>
        <a:srgbClr val="13314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Master2_UniLeipzig_PPT Vorlage">
  <a:themeElements>
    <a:clrScheme name="UBL Vorlage">
      <a:dk1>
        <a:srgbClr val="000000"/>
      </a:dk1>
      <a:lt1>
        <a:srgbClr val="ffffff"/>
      </a:lt1>
      <a:dk2>
        <a:srgbClr val="262a31"/>
      </a:dk2>
      <a:lt2>
        <a:srgbClr val="ffffff"/>
      </a:lt2>
      <a:accent1>
        <a:srgbClr val="13314f"/>
      </a:accent1>
      <a:accent2>
        <a:srgbClr val="ec7602"/>
      </a:accent2>
      <a:accent3>
        <a:srgbClr val="262a31"/>
      </a:accent3>
      <a:accent4>
        <a:srgbClr val="696170"/>
      </a:accent4>
      <a:accent5>
        <a:srgbClr val="b8dae3"/>
      </a:accent5>
      <a:accent6>
        <a:srgbClr val="bfbfbf"/>
      </a:accent6>
      <a:hlink>
        <a:srgbClr val="ec7602"/>
      </a:hlink>
      <a:folHlink>
        <a:srgbClr val="13314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Master2_UniLeipzig_PPT Vorlage">
  <a:themeElements>
    <a:clrScheme name="UBL Vorlage">
      <a:dk1>
        <a:srgbClr val="000000"/>
      </a:dk1>
      <a:lt1>
        <a:srgbClr val="ffffff"/>
      </a:lt1>
      <a:dk2>
        <a:srgbClr val="262a31"/>
      </a:dk2>
      <a:lt2>
        <a:srgbClr val="ffffff"/>
      </a:lt2>
      <a:accent1>
        <a:srgbClr val="13314f"/>
      </a:accent1>
      <a:accent2>
        <a:srgbClr val="ec7602"/>
      </a:accent2>
      <a:accent3>
        <a:srgbClr val="262a31"/>
      </a:accent3>
      <a:accent4>
        <a:srgbClr val="696170"/>
      </a:accent4>
      <a:accent5>
        <a:srgbClr val="b8dae3"/>
      </a:accent5>
      <a:accent6>
        <a:srgbClr val="bfbfbf"/>
      </a:accent6>
      <a:hlink>
        <a:srgbClr val="ec7602"/>
      </a:hlink>
      <a:folHlink>
        <a:srgbClr val="13314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2177</TotalTime>
  <Application>LibreOffice/7.5.5.2$Linux_X86_64 LibreOffice_project/50$Build-2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2023-08-17T13:00:56Z</dcterms:created>
  <dc:creator>André Lahmann</dc:creator>
  <dc:description/>
  <dc:language>de-DE</dc:language>
  <cp:lastModifiedBy>André Lahmann</cp:lastModifiedBy>
  <cp:lastPrinted>2017-09-28T12:33:25Z</cp:lastPrinted>
  <dcterms:modified xsi:type="dcterms:W3CDTF">2023-08-23T10:33:28Z</dcterms:modified>
  <cp:revision>65</cp:revision>
  <dc:subject/>
  <dc:title>Präsentationstitel in Arial Bold Kann auch dreizeilig sein muss aber nicht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Bildschirmpräsentation (16:9)</vt:lpwstr>
  </property>
  <property fmtid="{D5CDD505-2E9C-101B-9397-08002B2CF9AE}" pid="3" name="Slides">
    <vt:r8>19</vt:r8>
  </property>
</Properties>
</file>