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24" r:id="rId6"/>
    <p:sldId id="325" r:id="rId7"/>
    <p:sldId id="335" r:id="rId8"/>
    <p:sldId id="336" r:id="rId9"/>
    <p:sldId id="319" r:id="rId10"/>
    <p:sldId id="337" r:id="rId11"/>
    <p:sldId id="338" r:id="rId12"/>
    <p:sldId id="327" r:id="rId13"/>
    <p:sldId id="334" r:id="rId14"/>
  </p:sldIdLst>
  <p:sldSz cx="12192000" cy="6858000"/>
  <p:notesSz cx="6858000" cy="9266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68792-6E06-494D-9CF5-2047087C94A9}" v="1357" dt="2022-02-25T14:06:52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76248" autoAdjust="0"/>
  </p:normalViewPr>
  <p:slideViewPr>
    <p:cSldViewPr>
      <p:cViewPr varScale="1">
        <p:scale>
          <a:sx n="84" d="100"/>
          <a:sy n="84" d="100"/>
        </p:scale>
        <p:origin x="91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ian Katz" userId="516f7dda-f77a-44ea-855e-f2a6c92ef2e8" providerId="ADAL" clId="{9BA68792-6E06-494D-9CF5-2047087C94A9}"/>
    <pc:docChg chg="undo custSel addSld delSld modSld">
      <pc:chgData name="Demian Katz" userId="516f7dda-f77a-44ea-855e-f2a6c92ef2e8" providerId="ADAL" clId="{9BA68792-6E06-494D-9CF5-2047087C94A9}" dt="2022-02-25T14:06:52.967" v="3412" actId="6549"/>
      <pc:docMkLst>
        <pc:docMk/>
      </pc:docMkLst>
      <pc:sldChg chg="modSp mod">
        <pc:chgData name="Demian Katz" userId="516f7dda-f77a-44ea-855e-f2a6c92ef2e8" providerId="ADAL" clId="{9BA68792-6E06-494D-9CF5-2047087C94A9}" dt="2022-02-24T10:45:15.444" v="0"/>
        <pc:sldMkLst>
          <pc:docMk/>
          <pc:sldMk cId="0" sldId="256"/>
        </pc:sldMkLst>
        <pc:spChg chg="mod">
          <ac:chgData name="Demian Katz" userId="516f7dda-f77a-44ea-855e-f2a6c92ef2e8" providerId="ADAL" clId="{9BA68792-6E06-494D-9CF5-2047087C94A9}" dt="2022-02-24T10:45:15.444" v="0"/>
          <ac:spMkLst>
            <pc:docMk/>
            <pc:sldMk cId="0" sldId="256"/>
            <ac:spMk id="4098" creationId="{97E05DD5-ED1D-403A-B00A-2B8C0C416312}"/>
          </ac:spMkLst>
        </pc:spChg>
      </pc:sldChg>
      <pc:sldChg chg="modSp mod modAnim modNotesTx">
        <pc:chgData name="Demian Katz" userId="516f7dda-f77a-44ea-855e-f2a6c92ef2e8" providerId="ADAL" clId="{9BA68792-6E06-494D-9CF5-2047087C94A9}" dt="2022-02-25T14:03:57.323" v="3404" actId="6549"/>
        <pc:sldMkLst>
          <pc:docMk/>
          <pc:sldMk cId="743901479" sldId="319"/>
        </pc:sldMkLst>
        <pc:spChg chg="mod">
          <ac:chgData name="Demian Katz" userId="516f7dda-f77a-44ea-855e-f2a6c92ef2e8" providerId="ADAL" clId="{9BA68792-6E06-494D-9CF5-2047087C94A9}" dt="2022-02-24T12:39:14.315" v="2662" actId="20577"/>
          <ac:spMkLst>
            <pc:docMk/>
            <pc:sldMk cId="743901479" sldId="319"/>
            <ac:spMk id="2" creationId="{EB074FCD-21B9-4669-903C-FD53D2DD7DD5}"/>
          </ac:spMkLst>
        </pc:spChg>
        <pc:spChg chg="mod">
          <ac:chgData name="Demian Katz" userId="516f7dda-f77a-44ea-855e-f2a6c92ef2e8" providerId="ADAL" clId="{9BA68792-6E06-494D-9CF5-2047087C94A9}" dt="2022-02-25T14:03:57.323" v="3404" actId="6549"/>
          <ac:spMkLst>
            <pc:docMk/>
            <pc:sldMk cId="743901479" sldId="319"/>
            <ac:spMk id="3" creationId="{4AFC47C0-C1F5-4FDD-9132-76DCCD6ABE22}"/>
          </ac:spMkLst>
        </pc:spChg>
      </pc:sldChg>
      <pc:sldChg chg="modSp mod modAnim">
        <pc:chgData name="Demian Katz" userId="516f7dda-f77a-44ea-855e-f2a6c92ef2e8" providerId="ADAL" clId="{9BA68792-6E06-494D-9CF5-2047087C94A9}" dt="2022-02-25T14:02:10.975" v="3392" actId="6549"/>
        <pc:sldMkLst>
          <pc:docMk/>
          <pc:sldMk cId="1850938137" sldId="324"/>
        </pc:sldMkLst>
        <pc:spChg chg="mod">
          <ac:chgData name="Demian Katz" userId="516f7dda-f77a-44ea-855e-f2a6c92ef2e8" providerId="ADAL" clId="{9BA68792-6E06-494D-9CF5-2047087C94A9}" dt="2022-02-24T10:45:56.365" v="8" actId="20577"/>
          <ac:spMkLst>
            <pc:docMk/>
            <pc:sldMk cId="1850938137" sldId="324"/>
            <ac:spMk id="2" creationId="{0296249D-983E-4F32-B45B-78F791405D63}"/>
          </ac:spMkLst>
        </pc:spChg>
        <pc:spChg chg="mod">
          <ac:chgData name="Demian Katz" userId="516f7dda-f77a-44ea-855e-f2a6c92ef2e8" providerId="ADAL" clId="{9BA68792-6E06-494D-9CF5-2047087C94A9}" dt="2022-02-25T14:02:10.975" v="3392" actId="6549"/>
          <ac:spMkLst>
            <pc:docMk/>
            <pc:sldMk cId="1850938137" sldId="324"/>
            <ac:spMk id="3" creationId="{3987B747-9B08-4178-A35E-71072ACFEED5}"/>
          </ac:spMkLst>
        </pc:spChg>
      </pc:sldChg>
      <pc:sldChg chg="modSp mod modAnim">
        <pc:chgData name="Demian Katz" userId="516f7dda-f77a-44ea-855e-f2a6c92ef2e8" providerId="ADAL" clId="{9BA68792-6E06-494D-9CF5-2047087C94A9}" dt="2022-02-25T14:03:33.571" v="3398" actId="6549"/>
        <pc:sldMkLst>
          <pc:docMk/>
          <pc:sldMk cId="2765299002" sldId="325"/>
        </pc:sldMkLst>
        <pc:spChg chg="mod">
          <ac:chgData name="Demian Katz" userId="516f7dda-f77a-44ea-855e-f2a6c92ef2e8" providerId="ADAL" clId="{9BA68792-6E06-494D-9CF5-2047087C94A9}" dt="2022-02-24T10:52:50.012" v="680" actId="20577"/>
          <ac:spMkLst>
            <pc:docMk/>
            <pc:sldMk cId="2765299002" sldId="325"/>
            <ac:spMk id="2" creationId="{0C1A5CA7-CF66-4F82-B525-11461ECB992E}"/>
          </ac:spMkLst>
        </pc:spChg>
        <pc:spChg chg="mod">
          <ac:chgData name="Demian Katz" userId="516f7dda-f77a-44ea-855e-f2a6c92ef2e8" providerId="ADAL" clId="{9BA68792-6E06-494D-9CF5-2047087C94A9}" dt="2022-02-25T14:03:33.571" v="3398" actId="6549"/>
          <ac:spMkLst>
            <pc:docMk/>
            <pc:sldMk cId="2765299002" sldId="325"/>
            <ac:spMk id="3" creationId="{81E029BF-8C83-4099-A4BE-81C369C61B1A}"/>
          </ac:spMkLst>
        </pc:spChg>
      </pc:sldChg>
      <pc:sldChg chg="del">
        <pc:chgData name="Demian Katz" userId="516f7dda-f77a-44ea-855e-f2a6c92ef2e8" providerId="ADAL" clId="{9BA68792-6E06-494D-9CF5-2047087C94A9}" dt="2022-02-24T10:49:14.058" v="216" actId="47"/>
        <pc:sldMkLst>
          <pc:docMk/>
          <pc:sldMk cId="3007777870" sldId="326"/>
        </pc:sldMkLst>
      </pc:sldChg>
      <pc:sldChg chg="addSp modSp mod modAnim modNotesTx">
        <pc:chgData name="Demian Katz" userId="516f7dda-f77a-44ea-855e-f2a6c92ef2e8" providerId="ADAL" clId="{9BA68792-6E06-494D-9CF5-2047087C94A9}" dt="2022-02-25T14:06:15.371" v="3411"/>
        <pc:sldMkLst>
          <pc:docMk/>
          <pc:sldMk cId="1897541207" sldId="327"/>
        </pc:sldMkLst>
        <pc:spChg chg="mod">
          <ac:chgData name="Demian Katz" userId="516f7dda-f77a-44ea-855e-f2a6c92ef2e8" providerId="ADAL" clId="{9BA68792-6E06-494D-9CF5-2047087C94A9}" dt="2022-02-24T10:48:54.212" v="212" actId="20577"/>
          <ac:spMkLst>
            <pc:docMk/>
            <pc:sldMk cId="1897541207" sldId="327"/>
            <ac:spMk id="2" creationId="{EB074FCD-21B9-4669-903C-FD53D2DD7DD5}"/>
          </ac:spMkLst>
        </pc:spChg>
        <pc:spChg chg="mod">
          <ac:chgData name="Demian Katz" userId="516f7dda-f77a-44ea-855e-f2a6c92ef2e8" providerId="ADAL" clId="{9BA68792-6E06-494D-9CF5-2047087C94A9}" dt="2022-02-24T17:30:10.945" v="3374" actId="20577"/>
          <ac:spMkLst>
            <pc:docMk/>
            <pc:sldMk cId="1897541207" sldId="327"/>
            <ac:spMk id="3" creationId="{4AFC47C0-C1F5-4FDD-9132-76DCCD6ABE22}"/>
          </ac:spMkLst>
        </pc:spChg>
        <pc:spChg chg="add mod">
          <ac:chgData name="Demian Katz" userId="516f7dda-f77a-44ea-855e-f2a6c92ef2e8" providerId="ADAL" clId="{9BA68792-6E06-494D-9CF5-2047087C94A9}" dt="2022-02-24T17:31:40.396" v="3390" actId="1076"/>
          <ac:spMkLst>
            <pc:docMk/>
            <pc:sldMk cId="1897541207" sldId="327"/>
            <ac:spMk id="4" creationId="{56F02E5C-B9BB-47A8-ACD0-FD070DA681A8}"/>
          </ac:spMkLst>
        </pc:spChg>
      </pc:sldChg>
      <pc:sldChg chg="del">
        <pc:chgData name="Demian Katz" userId="516f7dda-f77a-44ea-855e-f2a6c92ef2e8" providerId="ADAL" clId="{9BA68792-6E06-494D-9CF5-2047087C94A9}" dt="2022-02-24T10:49:15.222" v="217" actId="47"/>
        <pc:sldMkLst>
          <pc:docMk/>
          <pc:sldMk cId="3565350318" sldId="328"/>
        </pc:sldMkLst>
      </pc:sldChg>
      <pc:sldChg chg="del">
        <pc:chgData name="Demian Katz" userId="516f7dda-f77a-44ea-855e-f2a6c92ef2e8" providerId="ADAL" clId="{9BA68792-6E06-494D-9CF5-2047087C94A9}" dt="2022-02-24T10:49:17.186" v="218" actId="47"/>
        <pc:sldMkLst>
          <pc:docMk/>
          <pc:sldMk cId="1779779938" sldId="329"/>
        </pc:sldMkLst>
      </pc:sldChg>
      <pc:sldChg chg="del">
        <pc:chgData name="Demian Katz" userId="516f7dda-f77a-44ea-855e-f2a6c92ef2e8" providerId="ADAL" clId="{9BA68792-6E06-494D-9CF5-2047087C94A9}" dt="2022-02-24T10:49:20.336" v="220" actId="47"/>
        <pc:sldMkLst>
          <pc:docMk/>
          <pc:sldMk cId="3579789741" sldId="330"/>
        </pc:sldMkLst>
      </pc:sldChg>
      <pc:sldChg chg="del">
        <pc:chgData name="Demian Katz" userId="516f7dda-f77a-44ea-855e-f2a6c92ef2e8" providerId="ADAL" clId="{9BA68792-6E06-494D-9CF5-2047087C94A9}" dt="2022-02-24T10:49:22.590" v="221" actId="47"/>
        <pc:sldMkLst>
          <pc:docMk/>
          <pc:sldMk cId="2973753012" sldId="331"/>
        </pc:sldMkLst>
      </pc:sldChg>
      <pc:sldChg chg="del">
        <pc:chgData name="Demian Katz" userId="516f7dda-f77a-44ea-855e-f2a6c92ef2e8" providerId="ADAL" clId="{9BA68792-6E06-494D-9CF5-2047087C94A9}" dt="2022-02-24T10:49:23.524" v="222" actId="47"/>
        <pc:sldMkLst>
          <pc:docMk/>
          <pc:sldMk cId="1489342300" sldId="332"/>
        </pc:sldMkLst>
      </pc:sldChg>
      <pc:sldChg chg="del">
        <pc:chgData name="Demian Katz" userId="516f7dda-f77a-44ea-855e-f2a6c92ef2e8" providerId="ADAL" clId="{9BA68792-6E06-494D-9CF5-2047087C94A9}" dt="2022-02-24T10:49:25.273" v="223" actId="47"/>
        <pc:sldMkLst>
          <pc:docMk/>
          <pc:sldMk cId="1369508337" sldId="333"/>
        </pc:sldMkLst>
      </pc:sldChg>
      <pc:sldChg chg="del">
        <pc:chgData name="Demian Katz" userId="516f7dda-f77a-44ea-855e-f2a6c92ef2e8" providerId="ADAL" clId="{9BA68792-6E06-494D-9CF5-2047087C94A9}" dt="2022-02-24T10:49:19.013" v="219" actId="47"/>
        <pc:sldMkLst>
          <pc:docMk/>
          <pc:sldMk cId="566338340" sldId="335"/>
        </pc:sldMkLst>
      </pc:sldChg>
      <pc:sldChg chg="modSp new mod modAnim">
        <pc:chgData name="Demian Katz" userId="516f7dda-f77a-44ea-855e-f2a6c92ef2e8" providerId="ADAL" clId="{9BA68792-6E06-494D-9CF5-2047087C94A9}" dt="2022-02-25T14:06:52.967" v="3412" actId="6549"/>
        <pc:sldMkLst>
          <pc:docMk/>
          <pc:sldMk cId="2714120357" sldId="335"/>
        </pc:sldMkLst>
        <pc:spChg chg="mod">
          <ac:chgData name="Demian Katz" userId="516f7dda-f77a-44ea-855e-f2a6c92ef2e8" providerId="ADAL" clId="{9BA68792-6E06-494D-9CF5-2047087C94A9}" dt="2022-02-24T10:58:18.547" v="1219" actId="20577"/>
          <ac:spMkLst>
            <pc:docMk/>
            <pc:sldMk cId="2714120357" sldId="335"/>
            <ac:spMk id="2" creationId="{CFCD0ED6-113C-404F-82AB-C97CC396D09D}"/>
          </ac:spMkLst>
        </pc:spChg>
        <pc:spChg chg="mod">
          <ac:chgData name="Demian Katz" userId="516f7dda-f77a-44ea-855e-f2a6c92ef2e8" providerId="ADAL" clId="{9BA68792-6E06-494D-9CF5-2047087C94A9}" dt="2022-02-25T14:06:52.967" v="3412" actId="6549"/>
          <ac:spMkLst>
            <pc:docMk/>
            <pc:sldMk cId="2714120357" sldId="335"/>
            <ac:spMk id="3" creationId="{040E11C5-F65D-4C45-A4C7-F0405409EA04}"/>
          </ac:spMkLst>
        </pc:spChg>
      </pc:sldChg>
      <pc:sldChg chg="modSp add mod modAnim">
        <pc:chgData name="Demian Katz" userId="516f7dda-f77a-44ea-855e-f2a6c92ef2e8" providerId="ADAL" clId="{9BA68792-6E06-494D-9CF5-2047087C94A9}" dt="2022-02-25T14:05:53.859" v="3407"/>
        <pc:sldMkLst>
          <pc:docMk/>
          <pc:sldMk cId="1985395536" sldId="336"/>
        </pc:sldMkLst>
        <pc:spChg chg="mod">
          <ac:chgData name="Demian Katz" userId="516f7dda-f77a-44ea-855e-f2a6c92ef2e8" providerId="ADAL" clId="{9BA68792-6E06-494D-9CF5-2047087C94A9}" dt="2022-02-24T10:58:24.963" v="1228" actId="20577"/>
          <ac:spMkLst>
            <pc:docMk/>
            <pc:sldMk cId="1985395536" sldId="336"/>
            <ac:spMk id="2" creationId="{CFCD0ED6-113C-404F-82AB-C97CC396D09D}"/>
          </ac:spMkLst>
        </pc:spChg>
        <pc:spChg chg="mod">
          <ac:chgData name="Demian Katz" userId="516f7dda-f77a-44ea-855e-f2a6c92ef2e8" providerId="ADAL" clId="{9BA68792-6E06-494D-9CF5-2047087C94A9}" dt="2022-02-25T14:03:49.505" v="3402" actId="6549"/>
          <ac:spMkLst>
            <pc:docMk/>
            <pc:sldMk cId="1985395536" sldId="336"/>
            <ac:spMk id="3" creationId="{040E11C5-F65D-4C45-A4C7-F0405409EA04}"/>
          </ac:spMkLst>
        </pc:spChg>
      </pc:sldChg>
      <pc:sldChg chg="modSp new mod modAnim">
        <pc:chgData name="Demian Katz" userId="516f7dda-f77a-44ea-855e-f2a6c92ef2e8" providerId="ADAL" clId="{9BA68792-6E06-494D-9CF5-2047087C94A9}" dt="2022-02-25T14:05:59.623" v="3408"/>
        <pc:sldMkLst>
          <pc:docMk/>
          <pc:sldMk cId="3485351458" sldId="337"/>
        </pc:sldMkLst>
        <pc:spChg chg="mod">
          <ac:chgData name="Demian Katz" userId="516f7dda-f77a-44ea-855e-f2a6c92ef2e8" providerId="ADAL" clId="{9BA68792-6E06-494D-9CF5-2047087C94A9}" dt="2022-02-24T12:47:45.197" v="3154" actId="20577"/>
          <ac:spMkLst>
            <pc:docMk/>
            <pc:sldMk cId="3485351458" sldId="337"/>
            <ac:spMk id="2" creationId="{82A78F47-861A-414A-AA9F-55402CD6ACAB}"/>
          </ac:spMkLst>
        </pc:spChg>
        <pc:spChg chg="mod">
          <ac:chgData name="Demian Katz" userId="516f7dda-f77a-44ea-855e-f2a6c92ef2e8" providerId="ADAL" clId="{9BA68792-6E06-494D-9CF5-2047087C94A9}" dt="2022-02-24T12:45:21.682" v="3141" actId="6549"/>
          <ac:spMkLst>
            <pc:docMk/>
            <pc:sldMk cId="3485351458" sldId="337"/>
            <ac:spMk id="3" creationId="{ED20FB51-70C6-4E3B-A018-6BF5265DD436}"/>
          </ac:spMkLst>
        </pc:spChg>
      </pc:sldChg>
      <pc:sldChg chg="modSp new mod modAnim">
        <pc:chgData name="Demian Katz" userId="516f7dda-f77a-44ea-855e-f2a6c92ef2e8" providerId="ADAL" clId="{9BA68792-6E06-494D-9CF5-2047087C94A9}" dt="2022-02-25T14:06:05.468" v="3409"/>
        <pc:sldMkLst>
          <pc:docMk/>
          <pc:sldMk cId="3272348444" sldId="338"/>
        </pc:sldMkLst>
        <pc:spChg chg="mod">
          <ac:chgData name="Demian Katz" userId="516f7dda-f77a-44ea-855e-f2a6c92ef2e8" providerId="ADAL" clId="{9BA68792-6E06-494D-9CF5-2047087C94A9}" dt="2022-02-24T12:47:58.996" v="3185" actId="20577"/>
          <ac:spMkLst>
            <pc:docMk/>
            <pc:sldMk cId="3272348444" sldId="338"/>
            <ac:spMk id="2" creationId="{E1E647BC-9709-4AA7-BA5B-E0FF43D5E163}"/>
          </ac:spMkLst>
        </pc:spChg>
        <pc:spChg chg="mod">
          <ac:chgData name="Demian Katz" userId="516f7dda-f77a-44ea-855e-f2a6c92ef2e8" providerId="ADAL" clId="{9BA68792-6E06-494D-9CF5-2047087C94A9}" dt="2022-02-24T12:50:23.670" v="3263" actId="255"/>
          <ac:spMkLst>
            <pc:docMk/>
            <pc:sldMk cId="3272348444" sldId="338"/>
            <ac:spMk id="3" creationId="{1C4EA93C-578C-4CBA-B7BE-D0D6C992B15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8462994-F1EE-4E53-9DA3-40EA41B623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63981F4-020A-4EBC-A9BC-31FCE03845A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104249A7-7D51-458E-945E-59FE537335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2984EC16-0E91-4C59-9434-32614935E4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4AE41BF-E14B-4D22-9512-C546FFB38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27CC51-2FF5-423D-9D53-D2B8771790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C365AC8-F5CA-4DF0-84A7-AD0F9034F6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432E5A-946C-4670-B22B-F56E937C04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695325"/>
            <a:ext cx="6176962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583BA72-2A6B-4C90-8775-E31A42B210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2138"/>
            <a:ext cx="5486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F95033C-D739-4DA4-8C0A-4B33527C13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BAE1B8A-B4CF-4CFE-85A0-B9D84A1282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F3EA2E0-5A78-46D6-B877-BB3527779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7FA025-8892-4718-862C-D7892FF75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242FD7-8269-4ADE-A4AB-6999A5E4F9F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974FF9A-18E4-4C72-BC85-45655E088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009A3F2-AB70-456E-9133-B4A348EFA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EA2E0-5A78-46D6-B877-BB3527779D5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49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EA2E0-5A78-46D6-B877-BB3527779D5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2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B60E07-5E62-4490-8612-708CF4CD6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EFC81-957E-4D3D-8906-934B99A6B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C6181B-397D-4C5B-ACC0-BDCBB70F1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BF49-E297-48FE-94A1-EE395841EE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39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231693-AF51-404E-936B-5B18C2B4F0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3B59DD-7A9A-43A9-A57E-2BB3FCE05D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452FE9-0E0B-4356-862A-EE27FEBC3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1972D-F96C-4B70-829B-043145618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58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49CF4D-C2FF-494A-90FA-7988CB919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AE1A44-F1F5-4DE3-989B-9C645B1A3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3BE12B-18A1-4387-8DDA-92DCFFFB8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B71C0-AF55-4496-A633-6864040BB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65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8A7BCC-A0D3-4E94-966E-24826D5F0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9286E0-5CD1-4234-9ECD-ECCD20010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78520B-4478-486E-8047-F96923B901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BDEDE-F68E-4D1D-8C98-54B81A5C5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52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E5BBFD-DFEE-4749-A215-A08F10EE8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DB3F0D-9A32-480B-9D8E-7B99BFC25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DAB2C-81ED-4A8A-87C6-E77B92A4C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39DF-BC3B-41BC-8DEE-CFAA0F228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73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B54B6B-BD3F-41C5-8E24-20445BBF7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9BE158-85E5-49B0-A80A-025CD6314F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649F6F-E51E-4700-9EF6-E74A02C23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E1FD1-8947-44A9-90E4-0E0C94D21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A07771-99C9-4825-9F9C-3155EC4F4C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CF60A4-0806-48ED-9323-DBF33C87B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39001B-0729-45AF-BF01-7114A07F7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E924-53C1-4713-ACA4-5341C1C27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70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3B901E-A038-4BFA-B711-C8257772E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551E1C-0714-4830-917C-699CD6CE7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138D0E-EDB6-4430-BA50-6C90CDA425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D25D-3FD5-4C16-BA2E-A803E95AF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87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9C43A49-DA72-41B3-BA32-44A9D862A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0DBF6B-45A5-46A6-907F-F7E594EE03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B176A9-864F-4891-A933-370B43D43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14007-2728-4AC1-9FEC-8AFE91E62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2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3EF418-4A3A-44DD-A192-6E941CEE3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C3CAF-A0D5-449E-A53D-09770D828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67EAC3-63EA-4827-ADBB-3B50BF8E4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D9860-8689-40AE-8E15-17D0923666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8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2B6026-414B-4B02-A6CA-C1704EE15E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98DCE5-302B-4424-8650-9C938F9ED7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55427-8185-4E91-8BB8-E56461368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8587D-32D7-4BCB-86AF-279DF95A8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12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E3C1ED-057D-49CA-9E42-20638E4FD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5C4416-12A4-41E1-9E98-A347BC889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51BAD1-4614-421A-88E9-F7DF7F5DEA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F68E35-6B40-442F-8DFE-2F16AC410F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3B9E2B-8CDC-4CB1-BCFA-75E6895E6C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3EFB4C1-7D29-4230-AA2A-E8E7BE84C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ufind.org/vufind/support.html" TargetMode="External"/><Relationship Id="rId2" Type="http://schemas.openxmlformats.org/officeDocument/2006/relationships/hyperlink" Target="mailto:demian.katz@villanov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ufind.org/wiki/development:architecture:record_data_formatter" TargetMode="External"/><Relationship Id="rId2" Type="http://schemas.openxmlformats.org/officeDocument/2006/relationships/hyperlink" Target="https://github.com/vufind-org/vufind/blob/dev/module/VuFind/src/VuFind/View/Helper/Root/RecordDataFormatterFactory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7E05DD5-ED1D-403A-B00A-2B8C0C4163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3276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/>
              <a:t>Customizing </a:t>
            </a:r>
            <a:r>
              <a:rPr lang="en-US" b="1" dirty="0" err="1"/>
              <a:t>VuFind®'s</a:t>
            </a:r>
            <a:r>
              <a:rPr lang="en-US" b="1" dirty="0"/>
              <a:t> Record Views</a:t>
            </a:r>
            <a:br>
              <a:rPr lang="en-US" b="1" dirty="0"/>
            </a:br>
            <a:endParaRPr lang="en-US" altLang="en-US" sz="2400" dirty="0">
              <a:solidFill>
                <a:schemeClr val="bg1"/>
              </a:solidFill>
            </a:endParaRPr>
          </a:p>
        </p:txBody>
      </p:sp>
      <p:pic>
        <p:nvPicPr>
          <p:cNvPr id="4099" name="Picture 4" descr="magnify">
            <a:extLst>
              <a:ext uri="{FF2B5EF4-FFF2-40B4-BE49-F238E27FC236}">
                <a16:creationId xmlns:a16="http://schemas.microsoft.com/office/drawing/2014/main" id="{C278BD4C-0B4A-4E82-8720-668E70DF6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2371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>
            <a:extLst>
              <a:ext uri="{FF2B5EF4-FFF2-40B4-BE49-F238E27FC236}">
                <a16:creationId xmlns:a16="http://schemas.microsoft.com/office/drawing/2014/main" id="{CBF44470-C25C-4104-B0B8-115BDE486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81600"/>
            <a:ext cx="350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 Katz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Director of Library Technology,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Falvey Memorial Library,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Villanova University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demian.katz@villanova.edu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D54AE-3847-4F58-986F-BA4F08EC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1636-59AB-4945-8BF0-7781D596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Demian: </a:t>
            </a:r>
            <a:r>
              <a:rPr lang="en-US" dirty="0">
                <a:solidFill>
                  <a:srgbClr val="CCFF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demian.katz@villanova.edu</a:t>
            </a:r>
            <a:endParaRPr lang="en-US" dirty="0">
              <a:solidFill>
                <a:srgbClr val="CCFF33"/>
              </a:solidFill>
            </a:endParaRPr>
          </a:p>
          <a:p>
            <a:r>
              <a:rPr lang="en-US" dirty="0"/>
              <a:t>Community Support: </a:t>
            </a:r>
            <a:r>
              <a:rPr lang="en-US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https://vufind.org/vufind/support.html</a:t>
            </a:r>
            <a:endParaRPr lang="en-US" dirty="0">
              <a:solidFill>
                <a:srgbClr val="CCFF3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6249D-983E-4F32-B45B-78F79140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B747-9B08-4178-A35E-71072ACF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Record Drivers</a:t>
            </a:r>
          </a:p>
          <a:p>
            <a:r>
              <a:rPr lang="en-US" dirty="0"/>
              <a:t>Describe the Record Data Formatter</a:t>
            </a:r>
          </a:p>
          <a:p>
            <a:r>
              <a:rPr lang="en-US" dirty="0"/>
              <a:t>Demonstrate how to add a custom field to VuFind</a:t>
            </a:r>
            <a:r>
              <a:rPr lang="en-US" b="1" dirty="0"/>
              <a:t>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A5CA7-CF66-4F82-B525-11461ECB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Drivers: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029BF-8C83-4099-A4BE-81C369C6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abstraction: PHP objects wrapped around metadata, with accompanying custom templates.</a:t>
            </a:r>
          </a:p>
          <a:p>
            <a:r>
              <a:rPr lang="en-US" dirty="0"/>
              <a:t>VuFind</a:t>
            </a:r>
            <a:r>
              <a:rPr lang="en-US" b="1" dirty="0"/>
              <a:t>®</a:t>
            </a:r>
            <a:r>
              <a:rPr lang="en-US" dirty="0"/>
              <a:t> only interacts with data through Record Drivers, not directly.</a:t>
            </a:r>
          </a:p>
          <a:p>
            <a:r>
              <a:rPr lang="en-US" dirty="0"/>
              <a:t>VuFind</a:t>
            </a:r>
            <a:r>
              <a:rPr lang="en-US" b="1" dirty="0"/>
              <a:t>®</a:t>
            </a:r>
            <a:r>
              <a:rPr lang="en-US" dirty="0"/>
              <a:t> uses “duck typing” to determine compatibility between specific records and specific features.</a:t>
            </a:r>
          </a:p>
          <a:p>
            <a:r>
              <a:rPr lang="en-US" dirty="0"/>
              <a:t>VuFind</a:t>
            </a:r>
            <a:r>
              <a:rPr lang="en-US" b="1" dirty="0"/>
              <a:t>®</a:t>
            </a:r>
            <a:r>
              <a:rPr lang="en-US" dirty="0"/>
              <a:t> uses PHP language features like Traits and inheritance to reuse/standardize code across formats.</a:t>
            </a:r>
          </a:p>
        </p:txBody>
      </p:sp>
    </p:spTree>
    <p:extLst>
      <p:ext uri="{BB962C8B-B14F-4D97-AF65-F5344CB8AC3E}">
        <p14:creationId xmlns:p14="http://schemas.microsoft.com/office/powerpoint/2010/main" val="276529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0ED6-113C-404F-82AB-C97CC396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Drivers: Class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E11C5-F65D-4C45-A4C7-F0405409E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Built-in </a:t>
            </a:r>
            <a:r>
              <a:rPr lang="en-US"/>
              <a:t>Record Driver </a:t>
            </a:r>
            <a:r>
              <a:rPr lang="en-US" dirty="0"/>
              <a:t>classes can be found in the VuFind\</a:t>
            </a:r>
            <a:r>
              <a:rPr lang="en-US" dirty="0" err="1"/>
              <a:t>RecordDriver</a:t>
            </a:r>
            <a:r>
              <a:rPr lang="en-US" dirty="0"/>
              <a:t> namespace.</a:t>
            </a:r>
          </a:p>
          <a:p>
            <a:r>
              <a:rPr lang="en-US" dirty="0"/>
              <a:t>Important Record Drivers:</a:t>
            </a:r>
          </a:p>
          <a:p>
            <a:pPr lvl="1"/>
            <a:r>
              <a:rPr lang="en-US" dirty="0" err="1"/>
              <a:t>AbstractBase</a:t>
            </a:r>
            <a:r>
              <a:rPr lang="en-US" dirty="0"/>
              <a:t>: bare minimum shared functionality</a:t>
            </a:r>
          </a:p>
          <a:p>
            <a:pPr lvl="1"/>
            <a:r>
              <a:rPr lang="en-US" dirty="0" err="1"/>
              <a:t>DefaultRecord</a:t>
            </a:r>
            <a:r>
              <a:rPr lang="en-US" dirty="0"/>
              <a:t>: shared “bibliographic record” functionality</a:t>
            </a:r>
          </a:p>
          <a:p>
            <a:r>
              <a:rPr lang="en-US" dirty="0"/>
              <a:t>Record Drivers have their own plugin manager.</a:t>
            </a:r>
          </a:p>
          <a:p>
            <a:r>
              <a:rPr lang="en-US" dirty="0"/>
              <a:t>For </a:t>
            </a:r>
            <a:r>
              <a:rPr lang="en-US" dirty="0" err="1"/>
              <a:t>Solr</a:t>
            </a:r>
            <a:r>
              <a:rPr lang="en-US" dirty="0"/>
              <a:t>-based records, loading is based on the </a:t>
            </a:r>
            <a:r>
              <a:rPr lang="en-US" dirty="0" err="1"/>
              <a:t>record_format</a:t>
            </a:r>
            <a:r>
              <a:rPr lang="en-US" dirty="0"/>
              <a:t> field (with </a:t>
            </a:r>
            <a:r>
              <a:rPr lang="en-US" dirty="0" err="1"/>
              <a:t>SolrDefault</a:t>
            </a:r>
            <a:r>
              <a:rPr lang="en-US" dirty="0"/>
              <a:t> as fallback).</a:t>
            </a:r>
          </a:p>
        </p:txBody>
      </p:sp>
    </p:spTree>
    <p:extLst>
      <p:ext uri="{BB962C8B-B14F-4D97-AF65-F5344CB8AC3E}">
        <p14:creationId xmlns:p14="http://schemas.microsoft.com/office/powerpoint/2010/main" val="271412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0ED6-113C-404F-82AB-C97CC396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Drivers: Template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E11C5-F65D-4C45-A4C7-F0405409E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pieces of </a:t>
            </a:r>
            <a:r>
              <a:rPr lang="en-US" dirty="0" err="1"/>
              <a:t>VuFind</a:t>
            </a:r>
            <a:r>
              <a:rPr lang="en-US" b="1" dirty="0" err="1"/>
              <a:t>®</a:t>
            </a:r>
            <a:r>
              <a:rPr lang="en-US" dirty="0" err="1"/>
              <a:t>’s</a:t>
            </a:r>
            <a:r>
              <a:rPr lang="en-US" dirty="0"/>
              <a:t> display (e.g. search results) are handled by Record Driver-specific templates.</a:t>
            </a:r>
          </a:p>
          <a:p>
            <a:r>
              <a:rPr lang="en-US" dirty="0"/>
              <a:t>These templates are found in the </a:t>
            </a:r>
            <a:r>
              <a:rPr lang="en-US" dirty="0" err="1"/>
              <a:t>RecordDriver</a:t>
            </a:r>
            <a:r>
              <a:rPr lang="en-US" dirty="0"/>
              <a:t> subdirectory of the active theme’s templates directory.</a:t>
            </a:r>
          </a:p>
          <a:p>
            <a:r>
              <a:rPr lang="en-US" dirty="0"/>
              <a:t>Inside </a:t>
            </a:r>
            <a:r>
              <a:rPr lang="en-US" dirty="0" err="1"/>
              <a:t>RecordDriver</a:t>
            </a:r>
            <a:r>
              <a:rPr lang="en-US" dirty="0"/>
              <a:t> there are driver-specific directories, matching Record Driver class names (minus namespace).</a:t>
            </a:r>
          </a:p>
          <a:p>
            <a:r>
              <a:rPr lang="en-US" dirty="0"/>
              <a:t>VuFind</a:t>
            </a:r>
            <a:r>
              <a:rPr lang="en-US" b="1" dirty="0"/>
              <a:t>®</a:t>
            </a:r>
            <a:r>
              <a:rPr lang="en-US" dirty="0"/>
              <a:t> uses Record Driver class inheritance to find templates, loading the most specific available match.</a:t>
            </a:r>
          </a:p>
        </p:txBody>
      </p:sp>
    </p:spTree>
    <p:extLst>
      <p:ext uri="{BB962C8B-B14F-4D97-AF65-F5344CB8AC3E}">
        <p14:creationId xmlns:p14="http://schemas.microsoft.com/office/powerpoint/2010/main" val="198539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4FCD-21B9-4669-903C-FD53D2DD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Data Formatter: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47C0-C1F5-4FDD-9132-76DCCD6AB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in VuFind</a:t>
            </a:r>
            <a:r>
              <a:rPr lang="en-US" b="1" dirty="0"/>
              <a:t>®</a:t>
            </a:r>
            <a:r>
              <a:rPr lang="en-US" dirty="0"/>
              <a:t> 4.0.</a:t>
            </a:r>
          </a:p>
          <a:p>
            <a:r>
              <a:rPr lang="en-US" dirty="0"/>
              <a:t>Allows display of tables of data extracted from a Record Driver, using a configuration-driven approach.</a:t>
            </a:r>
          </a:p>
          <a:p>
            <a:r>
              <a:rPr lang="en-US" dirty="0"/>
              <a:t>Advantage: replaces repetitive, hard-to-maintain templates with more granular, configurable code</a:t>
            </a:r>
          </a:p>
          <a:p>
            <a:r>
              <a:rPr lang="en-US" dirty="0"/>
              <a:t>Disadvantage: introduces a steeper learning curve</a:t>
            </a:r>
          </a:p>
        </p:txBody>
      </p:sp>
    </p:spTree>
    <p:extLst>
      <p:ext uri="{BB962C8B-B14F-4D97-AF65-F5344CB8AC3E}">
        <p14:creationId xmlns:p14="http://schemas.microsoft.com/office/powerpoint/2010/main" val="74390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78F47-861A-414A-AA9F-55402CD6A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Data Formatter: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0FB51-70C6-4E3B-A018-6BF5265DD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configurations are set up in \VuFind\View\Helper\Root\</a:t>
            </a:r>
            <a:r>
              <a:rPr lang="en-US" dirty="0" err="1"/>
              <a:t>RecordDataFormatterFactory</a:t>
            </a:r>
            <a:r>
              <a:rPr lang="en-US" dirty="0"/>
              <a:t>.</a:t>
            </a:r>
          </a:p>
          <a:p>
            <a:r>
              <a:rPr lang="en-US" dirty="0"/>
              <a:t>Configuration is a PHP array, but the </a:t>
            </a:r>
            <a:r>
              <a:rPr lang="en-US" dirty="0" err="1"/>
              <a:t>RecordDataFormatter</a:t>
            </a:r>
            <a:r>
              <a:rPr lang="en-US" dirty="0"/>
              <a:t>\</a:t>
            </a:r>
            <a:r>
              <a:rPr lang="en-US" dirty="0" err="1"/>
              <a:t>SpecBuilder</a:t>
            </a:r>
            <a:r>
              <a:rPr lang="en-US" dirty="0"/>
              <a:t> class offers convenience methods for managing configs.</a:t>
            </a:r>
          </a:p>
          <a:p>
            <a:r>
              <a:rPr lang="en-US" dirty="0"/>
              <a:t>The most common settings involve calling a Record Driver method directly, or rendering a custom template using Record Driver data as input.</a:t>
            </a:r>
          </a:p>
        </p:txBody>
      </p:sp>
    </p:spTree>
    <p:extLst>
      <p:ext uri="{BB962C8B-B14F-4D97-AF65-F5344CB8AC3E}">
        <p14:creationId xmlns:p14="http://schemas.microsoft.com/office/powerpoint/2010/main" val="34853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647BC-9709-4AA7-BA5B-E0FF43D5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Data Formatter: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A93C-578C-4CBA-B7BE-D0D6C992B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Factory code: </a:t>
            </a:r>
            <a:r>
              <a:rPr lang="en-US" sz="2800" dirty="0">
                <a:solidFill>
                  <a:srgbClr val="CCFF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https://github.com/vufind-org/vufind/blob/dev/module/VuFind/src/VuFind/View/Helper/Root/RecordDataFormatterFactory.php</a:t>
            </a:r>
            <a:endParaRPr lang="en-US" sz="2800" dirty="0">
              <a:solidFill>
                <a:srgbClr val="CCFF33"/>
              </a:solidFill>
            </a:endParaRPr>
          </a:p>
          <a:p>
            <a:r>
              <a:rPr lang="en-US" dirty="0"/>
              <a:t>Detailed wiki documentation: </a:t>
            </a:r>
            <a:r>
              <a:rPr lang="en-US" sz="2600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https://vufind.org/wiki/development:architecture:record_data_formatter</a:t>
            </a:r>
            <a:endParaRPr lang="en-US" sz="2600" dirty="0">
              <a:solidFill>
                <a:srgbClr val="CCFF3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4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4FCD-21B9-4669-903C-FD53D2DD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Custom Field: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47C0-C1F5-4FDD-9132-76DCCD6AB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display a “Donor Note” taken from a local custom MARC field (597a). Here is a sample record: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F02E5C-B9BB-47A8-ACD0-FD070DA681A8}"/>
              </a:ext>
            </a:extLst>
          </p:cNvPr>
          <p:cNvSpPr txBox="1"/>
          <p:nvPr/>
        </p:nvSpPr>
        <p:spPr>
          <a:xfrm>
            <a:off x="914400" y="3124200"/>
            <a:ext cx="98298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FF"/>
                </a:highlight>
              </a:rPr>
              <a:t>=LDR  07571cam a2201465Ia 4500</a:t>
            </a:r>
          </a:p>
          <a:p>
            <a:r>
              <a:rPr lang="en-US" sz="2400" dirty="0">
                <a:highlight>
                  <a:srgbClr val="FFFFFF"/>
                </a:highlight>
              </a:rPr>
              <a:t>=001  </a:t>
            </a:r>
            <a:r>
              <a:rPr lang="en-US" sz="2400" dirty="0" err="1">
                <a:highlight>
                  <a:srgbClr val="FFFFFF"/>
                </a:highlight>
              </a:rPr>
              <a:t>donorexample</a:t>
            </a:r>
            <a:endParaRPr lang="en-US" sz="2400" dirty="0">
              <a:highlight>
                <a:srgbClr val="FFFFFF"/>
              </a:highlight>
            </a:endParaRPr>
          </a:p>
          <a:p>
            <a:r>
              <a:rPr lang="en-US" sz="2400" dirty="0">
                <a:highlight>
                  <a:srgbClr val="FFFFFF"/>
                </a:highlight>
              </a:rPr>
              <a:t>=100  1\$</a:t>
            </a:r>
            <a:r>
              <a:rPr lang="en-US" sz="2400" dirty="0" err="1">
                <a:highlight>
                  <a:srgbClr val="FFFFFF"/>
                </a:highlight>
              </a:rPr>
              <a:t>aPetithuguenin</a:t>
            </a:r>
            <a:r>
              <a:rPr lang="en-US" sz="2400" dirty="0">
                <a:highlight>
                  <a:srgbClr val="FFFFFF"/>
                </a:highlight>
              </a:rPr>
              <a:t>, Jean.$4aut$0(</a:t>
            </a:r>
            <a:r>
              <a:rPr lang="en-US" sz="2400" dirty="0" err="1">
                <a:highlight>
                  <a:srgbClr val="FFFFFF"/>
                </a:highlight>
              </a:rPr>
              <a:t>FrPBN</a:t>
            </a:r>
            <a:r>
              <a:rPr lang="en-US" sz="2400" dirty="0">
                <a:highlight>
                  <a:srgbClr val="FFFFFF"/>
                </a:highlight>
              </a:rPr>
              <a:t>)10509115</a:t>
            </a:r>
          </a:p>
          <a:p>
            <a:r>
              <a:rPr lang="en-US" sz="2400" dirty="0">
                <a:highlight>
                  <a:srgbClr val="FFFFFF"/>
                </a:highlight>
              </a:rPr>
              <a:t>=245  10$aEthel King, le Nick Carter </a:t>
            </a:r>
            <a:r>
              <a:rPr lang="en-US" sz="2400" dirty="0" err="1">
                <a:highlight>
                  <a:srgbClr val="FFFFFF"/>
                </a:highlight>
              </a:rPr>
              <a:t>féminin</a:t>
            </a:r>
            <a:r>
              <a:rPr lang="en-US" sz="2400" dirty="0">
                <a:highlight>
                  <a:srgbClr val="FFFFFF"/>
                </a:highlight>
              </a:rPr>
              <a:t> [par Jean </a:t>
            </a:r>
            <a:r>
              <a:rPr lang="en-US" sz="2400" dirty="0" err="1">
                <a:highlight>
                  <a:srgbClr val="FFFFFF"/>
                </a:highlight>
              </a:rPr>
              <a:t>Petithuguenin</a:t>
            </a:r>
            <a:r>
              <a:rPr lang="en-US" sz="2400" dirty="0">
                <a:highlight>
                  <a:srgbClr val="FFFFFF"/>
                </a:highlight>
              </a:rPr>
              <a:t>].</a:t>
            </a:r>
          </a:p>
          <a:p>
            <a:r>
              <a:rPr lang="en-US" sz="2400" dirty="0">
                <a:highlight>
                  <a:srgbClr val="FFFFFF"/>
                </a:highlight>
              </a:rPr>
              <a:t>=260  \\$aParis :$</a:t>
            </a:r>
            <a:r>
              <a:rPr lang="en-US" sz="2400" dirty="0" err="1">
                <a:highlight>
                  <a:srgbClr val="FFFFFF"/>
                </a:highlight>
              </a:rPr>
              <a:t>bA</a:t>
            </a:r>
            <a:r>
              <a:rPr lang="en-US" sz="2400" dirty="0">
                <a:highlight>
                  <a:srgbClr val="FFFFFF"/>
                </a:highlight>
              </a:rPr>
              <a:t>. </a:t>
            </a:r>
            <a:r>
              <a:rPr lang="en-US" sz="2400" dirty="0" err="1">
                <a:highlight>
                  <a:srgbClr val="FFFFFF"/>
                </a:highlight>
              </a:rPr>
              <a:t>Eichler,$c</a:t>
            </a:r>
            <a:r>
              <a:rPr lang="en-US" sz="2400" dirty="0">
                <a:highlight>
                  <a:srgbClr val="FFFFFF"/>
                </a:highlight>
              </a:rPr>
              <a:t>(1912-1913)</a:t>
            </a:r>
          </a:p>
          <a:p>
            <a:r>
              <a:rPr lang="en-US" sz="2400" dirty="0">
                <a:highlight>
                  <a:srgbClr val="FFFFFF"/>
                </a:highlight>
              </a:rPr>
              <a:t>=597  \\$aNo. 41 donated by Demian Katz.</a:t>
            </a:r>
          </a:p>
          <a:p>
            <a:endParaRPr lang="en-US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75412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2830A5AD00D847B2459B151F227C3F" ma:contentTypeVersion="12" ma:contentTypeDescription="Create a new document." ma:contentTypeScope="" ma:versionID="0bf20f46bbd4236d50fb930b2f711c67">
  <xsd:schema xmlns:xsd="http://www.w3.org/2001/XMLSchema" xmlns:xs="http://www.w3.org/2001/XMLSchema" xmlns:p="http://schemas.microsoft.com/office/2006/metadata/properties" xmlns:ns3="eace232b-4977-4cc9-a0b5-d6da5bcde6af" xmlns:ns4="88e78823-837a-4204-b625-c7d5e47182eb" targetNamespace="http://schemas.microsoft.com/office/2006/metadata/properties" ma:root="true" ma:fieldsID="483cc036f83a35ce29acc78a5d90ff1e" ns3:_="" ns4:_="">
    <xsd:import namespace="eace232b-4977-4cc9-a0b5-d6da5bcde6af"/>
    <xsd:import namespace="88e78823-837a-4204-b625-c7d5e47182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e232b-4977-4cc9-a0b5-d6da5bcde6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78823-837a-4204-b625-c7d5e4718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DB9D5B-F360-493E-8B9C-6B50F4ADF11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AB9CFA-36DA-40C8-B4FE-CCAE466FC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e232b-4977-4cc9-a0b5-d6da5bcde6af"/>
    <ds:schemaRef ds:uri="88e78823-837a-4204-b625-c7d5e4718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A393F-65C9-4376-B0E9-CF20644ED6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1721</TotalTime>
  <Words>549</Words>
  <Application>Microsoft Office PowerPoint</Application>
  <PresentationFormat>Widescreen</PresentationFormat>
  <Paragraphs>53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Franklin Gothic Heavy</vt:lpstr>
      <vt:lpstr>Default Design</vt:lpstr>
      <vt:lpstr>Customizing VuFind®'s Record Views </vt:lpstr>
      <vt:lpstr>Overview</vt:lpstr>
      <vt:lpstr>Record Drivers: Basics</vt:lpstr>
      <vt:lpstr>Record Drivers: Class Details</vt:lpstr>
      <vt:lpstr>Record Drivers: Template Details</vt:lpstr>
      <vt:lpstr>Record Data Formatter: Basics</vt:lpstr>
      <vt:lpstr>Record Data Formatter: Configuration</vt:lpstr>
      <vt:lpstr>Record Data Formatter: Details</vt:lpstr>
      <vt:lpstr>Adding a Custom Field: Use Case</vt:lpstr>
      <vt:lpstr>Questions?</vt:lpstr>
    </vt:vector>
  </TitlesOfParts>
  <Company>Villanova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2.0</dc:title>
  <dc:creator>support</dc:creator>
  <cp:lastModifiedBy>Demian Katz</cp:lastModifiedBy>
  <cp:revision>210</cp:revision>
  <dcterms:created xsi:type="dcterms:W3CDTF">2007-07-20T18:59:19Z</dcterms:created>
  <dcterms:modified xsi:type="dcterms:W3CDTF">2022-02-25T14:06:54Z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0x010100022830A5AD00D847B2459B151F227C3F</vt:lpwstr>
  </property>
</Properties>
</file>