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2B2-F4FB-4138-AA3A-791015B6B9A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A078-A36C-4089-941B-5134BACD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4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2B2-F4FB-4138-AA3A-791015B6B9A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A078-A36C-4089-941B-5134BACD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7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2B2-F4FB-4138-AA3A-791015B6B9A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A078-A36C-4089-941B-5134BACD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0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2B2-F4FB-4138-AA3A-791015B6B9A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A078-A36C-4089-941B-5134BACD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3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2B2-F4FB-4138-AA3A-791015B6B9A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A078-A36C-4089-941B-5134BACD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82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2B2-F4FB-4138-AA3A-791015B6B9A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A078-A36C-4089-941B-5134BACD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80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2B2-F4FB-4138-AA3A-791015B6B9A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A078-A36C-4089-941B-5134BACD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3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2B2-F4FB-4138-AA3A-791015B6B9A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A078-A36C-4089-941B-5134BACD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6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2B2-F4FB-4138-AA3A-791015B6B9A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A078-A36C-4089-941B-5134BACD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2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2B2-F4FB-4138-AA3A-791015B6B9A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A078-A36C-4089-941B-5134BACD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12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1B2B2-F4FB-4138-AA3A-791015B6B9A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9A078-A36C-4089-941B-5134BACD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8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1B2B2-F4FB-4138-AA3A-791015B6B9A4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9A078-A36C-4089-941B-5134BACD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6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ourceforge.net/projects/livedvdvufindkohadspac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LiveDVD</a:t>
            </a:r>
            <a:r>
              <a:rPr lang="en-US" dirty="0" smtClean="0"/>
              <a:t> and Website training.vufind.org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Presented by</a:t>
            </a:r>
          </a:p>
          <a:p>
            <a:r>
              <a:rPr lang="en-US" dirty="0" smtClean="0"/>
              <a:t>Prof. Mohan Raj Pradhan, Ph. </a:t>
            </a:r>
            <a:r>
              <a:rPr lang="en-US" smtClean="0"/>
              <a:t>D.</a:t>
            </a:r>
            <a:endParaRPr lang="en-US" dirty="0" smtClean="0"/>
          </a:p>
          <a:p>
            <a:r>
              <a:rPr lang="en-US" dirty="0" smtClean="0"/>
              <a:t>Chairman</a:t>
            </a:r>
          </a:p>
          <a:p>
            <a:r>
              <a:rPr lang="en-US" dirty="0" err="1" smtClean="0"/>
              <a:t>HealthNet</a:t>
            </a:r>
            <a:r>
              <a:rPr lang="en-US" dirty="0" smtClean="0"/>
              <a:t> Nepal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760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Need Based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objective is to fulfill the gap of documentation developed by software developer. Special focus is given while installing multiple software in a single server. </a:t>
            </a:r>
            <a:endParaRPr lang="en-US" dirty="0"/>
          </a:p>
          <a:p>
            <a:r>
              <a:rPr lang="en-US" dirty="0" smtClean="0"/>
              <a:t>Library cannot afford to have a separate computer for each software and library need to install multiple software i.e. Koha, </a:t>
            </a:r>
            <a:r>
              <a:rPr lang="en-US" dirty="0" err="1" smtClean="0"/>
              <a:t>Dspace</a:t>
            </a:r>
            <a:r>
              <a:rPr lang="en-US" dirty="0" smtClean="0"/>
              <a:t>, </a:t>
            </a:r>
            <a:r>
              <a:rPr lang="en-US" dirty="0" err="1" smtClean="0"/>
              <a:t>VuFind</a:t>
            </a:r>
            <a:r>
              <a:rPr lang="en-US" dirty="0" smtClean="0"/>
              <a:t>, </a:t>
            </a:r>
            <a:r>
              <a:rPr lang="en-US" dirty="0" err="1" smtClean="0"/>
              <a:t>SubjectsPlus</a:t>
            </a:r>
            <a:r>
              <a:rPr lang="en-US" dirty="0" smtClean="0"/>
              <a:t>, </a:t>
            </a:r>
            <a:r>
              <a:rPr lang="en-US" dirty="0" err="1" smtClean="0"/>
              <a:t>Mailserver</a:t>
            </a:r>
            <a:r>
              <a:rPr lang="en-US" dirty="0" smtClean="0"/>
              <a:t> in a single computer server. </a:t>
            </a:r>
          </a:p>
          <a:p>
            <a:r>
              <a:rPr lang="en-US" dirty="0" smtClean="0"/>
              <a:t>To provide better service and empower you, we need basic data regarding your know-how of computer, </a:t>
            </a:r>
            <a:r>
              <a:rPr lang="en-US" dirty="0" err="1" smtClean="0"/>
              <a:t>os</a:t>
            </a:r>
            <a:r>
              <a:rPr lang="en-US" dirty="0" smtClean="0"/>
              <a:t> and software you are using. For this we have sent survey form. You are kindly requested to fill-up form and send us to provide better service to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585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Questions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84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are habituated to use software like Google where all the information are available </a:t>
            </a:r>
            <a:r>
              <a:rPr lang="en-US" dirty="0" smtClean="0"/>
              <a:t>at a </a:t>
            </a:r>
            <a:r>
              <a:rPr lang="en-US" dirty="0" smtClean="0"/>
              <a:t>single point of access.</a:t>
            </a:r>
          </a:p>
          <a:p>
            <a:r>
              <a:rPr lang="en-US" dirty="0" smtClean="0"/>
              <a:t>In library, users have to use different software packages for different purposes: Koha for catalogue, </a:t>
            </a:r>
            <a:r>
              <a:rPr lang="en-US" dirty="0" err="1" smtClean="0"/>
              <a:t>DSpace</a:t>
            </a:r>
            <a:r>
              <a:rPr lang="en-US" dirty="0" smtClean="0"/>
              <a:t> for full text, WordPress or Drupal for Website, </a:t>
            </a:r>
            <a:r>
              <a:rPr lang="en-US" dirty="0" err="1" smtClean="0"/>
              <a:t>SubjectsPlus</a:t>
            </a:r>
            <a:r>
              <a:rPr lang="en-US" dirty="0" smtClean="0"/>
              <a:t> for related links.</a:t>
            </a:r>
          </a:p>
        </p:txBody>
      </p:sp>
    </p:spTree>
    <p:extLst>
      <p:ext uri="{BB962C8B-B14F-4D97-AF65-F5344CB8AC3E}">
        <p14:creationId xmlns:p14="http://schemas.microsoft.com/office/powerpoint/2010/main" val="89370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overcome this type problem, </a:t>
            </a:r>
            <a:r>
              <a:rPr lang="en-US" dirty="0" smtClean="0"/>
              <a:t>a software has been developed which harvests data from </a:t>
            </a:r>
            <a:r>
              <a:rPr lang="en-US" dirty="0" smtClean="0"/>
              <a:t>all the aforementioned </a:t>
            </a:r>
            <a:r>
              <a:rPr lang="en-US" dirty="0" smtClean="0"/>
              <a:t>software. </a:t>
            </a:r>
            <a:r>
              <a:rPr lang="en-US" dirty="0" smtClean="0"/>
              <a:t>These</a:t>
            </a:r>
            <a:r>
              <a:rPr lang="en-US" dirty="0" smtClean="0"/>
              <a:t> </a:t>
            </a:r>
            <a:r>
              <a:rPr lang="en-US" dirty="0" smtClean="0"/>
              <a:t>that data can be accessed </a:t>
            </a:r>
            <a:r>
              <a:rPr lang="en-US" dirty="0" smtClean="0"/>
              <a:t>from a single </a:t>
            </a:r>
            <a:r>
              <a:rPr lang="en-US" dirty="0" smtClean="0"/>
              <a:t>point of access. </a:t>
            </a:r>
            <a:r>
              <a:rPr lang="en-US" dirty="0" smtClean="0"/>
              <a:t>The name of this software is</a:t>
            </a:r>
            <a:r>
              <a:rPr lang="en-US" dirty="0" smtClean="0"/>
              <a:t> </a:t>
            </a:r>
            <a:r>
              <a:rPr lang="en-US" dirty="0" err="1" smtClean="0"/>
              <a:t>VuFind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VuFind</a:t>
            </a:r>
            <a:r>
              <a:rPr lang="en-US" dirty="0" smtClean="0"/>
              <a:t> harvests data which has MARC and XML format.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578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provide the services from the single point of access, all the aforementioned software has to be </a:t>
            </a:r>
            <a:r>
              <a:rPr lang="en-US" dirty="0" smtClean="0"/>
              <a:t>installed  </a:t>
            </a:r>
            <a:r>
              <a:rPr lang="en-US" dirty="0" smtClean="0"/>
              <a:t>in a single/Multiple computer/computers. These software should have either MARC or XML format for harvesting.</a:t>
            </a:r>
          </a:p>
          <a:p>
            <a:r>
              <a:rPr lang="en-US" dirty="0" smtClean="0"/>
              <a:t>For harvesting data, one should have basic </a:t>
            </a:r>
            <a:r>
              <a:rPr lang="en-US" dirty="0" smtClean="0"/>
              <a:t>know-how of </a:t>
            </a:r>
            <a:r>
              <a:rPr lang="en-US" dirty="0" smtClean="0"/>
              <a:t>as </a:t>
            </a:r>
            <a:r>
              <a:rPr lang="en-US" dirty="0" smtClean="0"/>
              <a:t>well as knowledge of librarianship.</a:t>
            </a:r>
          </a:p>
          <a:p>
            <a:r>
              <a:rPr lang="en-US" dirty="0" smtClean="0"/>
              <a:t>In developing </a:t>
            </a:r>
            <a:r>
              <a:rPr lang="en-US" dirty="0" smtClean="0"/>
              <a:t>countries</a:t>
            </a:r>
            <a:r>
              <a:rPr lang="en-US" dirty="0" smtClean="0"/>
              <a:t>, it is hard to find this type of qualification in a single person and many </a:t>
            </a:r>
            <a:r>
              <a:rPr lang="en-US" dirty="0" smtClean="0"/>
              <a:t>organizations </a:t>
            </a:r>
            <a:r>
              <a:rPr lang="en-US" dirty="0" smtClean="0"/>
              <a:t>cannot afford the cost to employ more than one expert for this type of work.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359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889" y="250666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Considering these factors, </a:t>
            </a:r>
            <a:r>
              <a:rPr lang="en-US" dirty="0" err="1" smtClean="0"/>
              <a:t>HealthNet</a:t>
            </a:r>
            <a:r>
              <a:rPr lang="en-US" dirty="0" smtClean="0"/>
              <a:t> Nepal in collaboration with </a:t>
            </a:r>
            <a:r>
              <a:rPr lang="en-US" dirty="0" err="1" smtClean="0"/>
              <a:t>VuFind</a:t>
            </a:r>
            <a:r>
              <a:rPr lang="en-US" dirty="0" smtClean="0"/>
              <a:t> software has developed a </a:t>
            </a:r>
            <a:r>
              <a:rPr lang="en-US" dirty="0" err="1" smtClean="0"/>
              <a:t>LiveDVD</a:t>
            </a:r>
            <a:r>
              <a:rPr lang="en-US" dirty="0" smtClean="0"/>
              <a:t> which consist pre-configured software of Koha, </a:t>
            </a:r>
            <a:r>
              <a:rPr lang="en-US" dirty="0" err="1" smtClean="0"/>
              <a:t>DSpace</a:t>
            </a:r>
            <a:r>
              <a:rPr lang="en-US" dirty="0" smtClean="0"/>
              <a:t>, </a:t>
            </a:r>
            <a:r>
              <a:rPr lang="en-US" dirty="0" err="1" smtClean="0"/>
              <a:t>SubjectsPlus</a:t>
            </a:r>
            <a:r>
              <a:rPr lang="en-US" dirty="0" smtClean="0"/>
              <a:t>, WordPress and </a:t>
            </a:r>
            <a:r>
              <a:rPr lang="en-US" dirty="0" err="1" smtClean="0"/>
              <a:t>VuFind</a:t>
            </a:r>
            <a:r>
              <a:rPr lang="en-US" dirty="0" smtClean="0"/>
              <a:t> ready to use. This software is available free of cost and can be downloaded from the url: </a:t>
            </a:r>
            <a:r>
              <a:rPr lang="en-US" dirty="0" smtClean="0">
                <a:hlinkClick r:id="rId2"/>
              </a:rPr>
              <a:t>https://sourceforge.net/projects/livedvdvufindkohadspace/</a:t>
            </a:r>
            <a:endParaRPr lang="en-US" dirty="0" smtClean="0"/>
          </a:p>
          <a:p>
            <a:r>
              <a:rPr lang="en-US" dirty="0" smtClean="0"/>
              <a:t>This is available in 32 bits and 64 bits. The </a:t>
            </a:r>
            <a:r>
              <a:rPr lang="en-US" dirty="0" err="1" smtClean="0"/>
              <a:t>os</a:t>
            </a:r>
            <a:r>
              <a:rPr lang="en-US" dirty="0" smtClean="0"/>
              <a:t> being used </a:t>
            </a:r>
            <a:r>
              <a:rPr lang="en-US" dirty="0" smtClean="0"/>
              <a:t>is </a:t>
            </a:r>
            <a:r>
              <a:rPr lang="en-US" dirty="0" err="1" smtClean="0"/>
              <a:t>Lubuntu</a:t>
            </a:r>
            <a:r>
              <a:rPr lang="en-US" dirty="0" smtClean="0"/>
              <a:t>. </a:t>
            </a:r>
            <a:r>
              <a:rPr lang="en-US" dirty="0" err="1"/>
              <a:t>Lubuntu</a:t>
            </a:r>
            <a:r>
              <a:rPr lang="en-US" dirty="0"/>
              <a:t> is a fast and lightweight operating system with a clean and easy-to-use user </a:t>
            </a:r>
            <a:r>
              <a:rPr lang="en-US" dirty="0" smtClean="0"/>
              <a:t>interface. The version being used is </a:t>
            </a:r>
            <a:r>
              <a:rPr lang="en-US" dirty="0" err="1" smtClean="0"/>
              <a:t>Lubuntu</a:t>
            </a:r>
            <a:r>
              <a:rPr lang="en-US" dirty="0" smtClean="0"/>
              <a:t> </a:t>
            </a:r>
            <a:r>
              <a:rPr lang="en-US" dirty="0" smtClean="0"/>
              <a:t> are 16.04 LTS and 18.04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501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LiveDVD</a:t>
            </a:r>
            <a:r>
              <a:rPr lang="en-US" dirty="0" smtClean="0"/>
              <a:t> will provide the solution to  the existing problem </a:t>
            </a:r>
            <a:r>
              <a:rPr lang="en-US" dirty="0" smtClean="0"/>
              <a:t>of configuration faced </a:t>
            </a:r>
            <a:r>
              <a:rPr lang="en-US" dirty="0" smtClean="0"/>
              <a:t>by </a:t>
            </a:r>
            <a:r>
              <a:rPr lang="en-US" dirty="0" smtClean="0"/>
              <a:t>library professionals</a:t>
            </a:r>
            <a:endParaRPr lang="en-US" dirty="0" smtClean="0"/>
          </a:p>
          <a:p>
            <a:r>
              <a:rPr lang="en-US" dirty="0" smtClean="0"/>
              <a:t>If any person likes to know details of pre-configuration, being used by us then one can take training course of digital </a:t>
            </a:r>
            <a:r>
              <a:rPr lang="en-US" dirty="0" smtClean="0"/>
              <a:t>library </a:t>
            </a:r>
            <a:r>
              <a:rPr lang="en-US" dirty="0" err="1" smtClean="0"/>
              <a:t>technolog</a:t>
            </a:r>
            <a:r>
              <a:rPr lang="en-US" dirty="0" smtClean="0"/>
              <a:t>. </a:t>
            </a:r>
            <a:r>
              <a:rPr lang="en-US" dirty="0" smtClean="0"/>
              <a:t>We are also providing a training course of digital library. This course consist of 50% theory and 50% hands-on laboratory practice with case study. </a:t>
            </a:r>
          </a:p>
          <a:p>
            <a:r>
              <a:rPr lang="en-US" dirty="0" smtClean="0"/>
              <a:t>This training course is run by </a:t>
            </a:r>
            <a:r>
              <a:rPr lang="en-US" dirty="0" err="1" smtClean="0"/>
              <a:t>VuFind</a:t>
            </a:r>
            <a:r>
              <a:rPr lang="en-US" dirty="0" smtClean="0"/>
              <a:t> software in collaboration with the experts of India, Bangladesh, Nepal and US. The tentative date of beginning the training course is </a:t>
            </a:r>
            <a:r>
              <a:rPr lang="en-US" dirty="0" smtClean="0"/>
              <a:t>Sept</a:t>
            </a:r>
            <a:r>
              <a:rPr lang="en-US" dirty="0" smtClean="0"/>
              <a:t>. 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7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Website training.vufind.org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open source software, we are using third party software. In this context, there is always a problem of up-to-date documentation.</a:t>
            </a:r>
          </a:p>
          <a:p>
            <a:r>
              <a:rPr lang="en-US" dirty="0" smtClean="0"/>
              <a:t>Example: In Koha ILS, we are advised to use </a:t>
            </a:r>
            <a:r>
              <a:rPr lang="en-US" dirty="0" err="1" smtClean="0"/>
              <a:t>mariadb</a:t>
            </a:r>
            <a:r>
              <a:rPr lang="en-US" dirty="0" smtClean="0"/>
              <a:t> database. </a:t>
            </a:r>
            <a:endParaRPr lang="en-US" dirty="0"/>
          </a:p>
          <a:p>
            <a:r>
              <a:rPr lang="en-US" dirty="0"/>
              <a:t>By default </a:t>
            </a:r>
            <a:r>
              <a:rPr lang="en-US" dirty="0" err="1"/>
              <a:t>MariaDB</a:t>
            </a:r>
            <a:r>
              <a:rPr lang="en-US" dirty="0"/>
              <a:t> installation is not secured, so you will need to secure </a:t>
            </a:r>
            <a:r>
              <a:rPr lang="en-US" dirty="0" err="1"/>
              <a:t>MariaDB</a:t>
            </a:r>
            <a:r>
              <a:rPr lang="en-US" dirty="0"/>
              <a:t> installation. You can do this by running the </a:t>
            </a:r>
            <a:r>
              <a:rPr lang="en-US" dirty="0" err="1"/>
              <a:t>mysql_secure_installation</a:t>
            </a:r>
            <a:r>
              <a:rPr lang="en-US" dirty="0"/>
              <a:t> </a:t>
            </a:r>
            <a:r>
              <a:rPr lang="en-US" dirty="0" smtClean="0"/>
              <a:t>script</a:t>
            </a:r>
          </a:p>
          <a:p>
            <a:r>
              <a:rPr lang="en-US" dirty="0" smtClean="0"/>
              <a:t>After running </a:t>
            </a:r>
            <a:r>
              <a:rPr lang="en-US" dirty="0" err="1" smtClean="0"/>
              <a:t>mysql_secure_installation</a:t>
            </a:r>
            <a:r>
              <a:rPr lang="en-US" dirty="0" smtClean="0"/>
              <a:t>, you need user name and password for accessing database of </a:t>
            </a:r>
            <a:r>
              <a:rPr lang="en-US" dirty="0" err="1" smtClean="0"/>
              <a:t>Mariadb</a:t>
            </a:r>
            <a:r>
              <a:rPr lang="en-US" dirty="0" smtClean="0"/>
              <a:t>. But at the time of installation of Koha, it is assumed that without root password of database, Koha has to be installed.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8857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these types of problems, are usually not documented in the particular software.</a:t>
            </a:r>
          </a:p>
          <a:p>
            <a:r>
              <a:rPr lang="en-US" dirty="0" smtClean="0"/>
              <a:t>To solve these problems, we have prepared documentation based on our experience at the time of installation of the software Koha, </a:t>
            </a:r>
            <a:r>
              <a:rPr lang="en-US" dirty="0" err="1" smtClean="0"/>
              <a:t>DSpace</a:t>
            </a:r>
            <a:r>
              <a:rPr lang="en-US" dirty="0" smtClean="0"/>
              <a:t>, </a:t>
            </a:r>
            <a:r>
              <a:rPr lang="en-US" dirty="0" err="1" smtClean="0"/>
              <a:t>VuFind</a:t>
            </a:r>
            <a:r>
              <a:rPr lang="en-US" dirty="0" smtClean="0"/>
              <a:t>, </a:t>
            </a:r>
            <a:r>
              <a:rPr lang="en-US" dirty="0" err="1" smtClean="0"/>
              <a:t>SubjectsPlus</a:t>
            </a:r>
            <a:r>
              <a:rPr lang="en-US" dirty="0" smtClean="0"/>
              <a:t> and WordPress. </a:t>
            </a:r>
            <a:endParaRPr lang="en-US" dirty="0"/>
          </a:p>
          <a:p>
            <a:r>
              <a:rPr lang="en-US" dirty="0" smtClean="0"/>
              <a:t>For this, other problem faced by library professionals, we have created website: training.vufind.org.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93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the website training.vufind.org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training courses in digital library </a:t>
            </a:r>
            <a:r>
              <a:rPr lang="en-US" dirty="0" smtClean="0"/>
              <a:t>technology </a:t>
            </a:r>
            <a:r>
              <a:rPr lang="en-US" dirty="0"/>
              <a:t>(url: https://training.vufind.org/index.php/training-courses/digital-library/</a:t>
            </a:r>
          </a:p>
          <a:p>
            <a:r>
              <a:rPr lang="en-US" dirty="0"/>
              <a:t>Provide library resources online with access to full-text </a:t>
            </a:r>
            <a:r>
              <a:rPr lang="en-US" dirty="0" smtClean="0"/>
              <a:t>documents for installing and configuration of Koha, </a:t>
            </a:r>
            <a:r>
              <a:rPr lang="en-US" dirty="0" err="1" smtClean="0"/>
              <a:t>Dspace</a:t>
            </a:r>
            <a:r>
              <a:rPr lang="en-US" dirty="0" smtClean="0"/>
              <a:t>, </a:t>
            </a:r>
            <a:r>
              <a:rPr lang="en-US" dirty="0" err="1" smtClean="0"/>
              <a:t>VuFind</a:t>
            </a:r>
            <a:r>
              <a:rPr lang="en-US" dirty="0" smtClean="0"/>
              <a:t>, </a:t>
            </a:r>
            <a:r>
              <a:rPr lang="en-US" dirty="0" err="1" smtClean="0"/>
              <a:t>SubjectPlus</a:t>
            </a:r>
            <a:endParaRPr lang="en-US" dirty="0"/>
          </a:p>
          <a:p>
            <a:r>
              <a:rPr lang="en-US" dirty="0"/>
              <a:t>Provide </a:t>
            </a:r>
            <a:r>
              <a:rPr lang="en-US" dirty="0" err="1"/>
              <a:t>LiveDVD</a:t>
            </a:r>
            <a:r>
              <a:rPr lang="en-US" dirty="0"/>
              <a:t> of the following open source software: Koha </a:t>
            </a:r>
            <a:r>
              <a:rPr lang="en-US" dirty="0" smtClean="0"/>
              <a:t>ILS</a:t>
            </a:r>
            <a:r>
              <a:rPr lang="en-US" dirty="0"/>
              <a:t>, </a:t>
            </a:r>
            <a:r>
              <a:rPr lang="en-US" dirty="0" err="1"/>
              <a:t>DSpace</a:t>
            </a:r>
            <a:r>
              <a:rPr lang="en-US" dirty="0"/>
              <a:t>, </a:t>
            </a:r>
            <a:r>
              <a:rPr lang="en-US" dirty="0" err="1"/>
              <a:t>SubjectsPlus</a:t>
            </a:r>
            <a:r>
              <a:rPr lang="en-US" dirty="0"/>
              <a:t>, WordPress, Exim Mail Server and </a:t>
            </a:r>
            <a:r>
              <a:rPr lang="en-US" dirty="0" err="1"/>
              <a:t>VuFind</a:t>
            </a:r>
            <a:r>
              <a:rPr lang="en-US" dirty="0"/>
              <a:t>.</a:t>
            </a:r>
          </a:p>
          <a:p>
            <a:r>
              <a:rPr lang="en-US" dirty="0"/>
              <a:t>Provide Subject Guide in digital library technology</a:t>
            </a:r>
          </a:p>
        </p:txBody>
      </p:sp>
    </p:spTree>
    <p:extLst>
      <p:ext uri="{BB962C8B-B14F-4D97-AF65-F5344CB8AC3E}">
        <p14:creationId xmlns:p14="http://schemas.microsoft.com/office/powerpoint/2010/main" val="1126120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780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LiveDVD and Website training.vufind.org</vt:lpstr>
      <vt:lpstr>Introduction</vt:lpstr>
      <vt:lpstr>Introduction…</vt:lpstr>
      <vt:lpstr>Configuration</vt:lpstr>
      <vt:lpstr>Solution</vt:lpstr>
      <vt:lpstr>Conclusion</vt:lpstr>
      <vt:lpstr>Website training.vufind.org</vt:lpstr>
      <vt:lpstr>Documentation</vt:lpstr>
      <vt:lpstr>Objectives of the website training.vufind.org</vt:lpstr>
      <vt:lpstr>Need Based Documentation</vt:lpstr>
      <vt:lpstr>Questions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LiveDVD</dc:title>
  <dc:creator>DELL</dc:creator>
  <cp:lastModifiedBy>DELL</cp:lastModifiedBy>
  <cp:revision>21</cp:revision>
  <dcterms:created xsi:type="dcterms:W3CDTF">2020-06-04T12:59:28Z</dcterms:created>
  <dcterms:modified xsi:type="dcterms:W3CDTF">2020-07-15T08:08:18Z</dcterms:modified>
</cp:coreProperties>
</file>