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3" r:id="rId7"/>
    <p:sldId id="264" r:id="rId8"/>
    <p:sldId id="302" r:id="rId9"/>
    <p:sldId id="267" r:id="rId10"/>
    <p:sldId id="268" r:id="rId11"/>
    <p:sldId id="269" r:id="rId12"/>
    <p:sldId id="270" r:id="rId13"/>
    <p:sldId id="271" r:id="rId14"/>
    <p:sldId id="273" r:id="rId15"/>
    <p:sldId id="272"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0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338AA4-2560-499F-948C-B152EA01A46A}" type="datetimeFigureOut">
              <a:rPr lang="en-US" smtClean="0"/>
              <a:t>26-May-21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8E86A-E7F3-433E-B925-6418EC82636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7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38AA4-2560-499F-948C-B152EA01A46A}" type="datetimeFigureOut">
              <a:rPr lang="en-US" smtClean="0"/>
              <a:t>26-May-21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8E86A-E7F3-433E-B925-6418EC82636A}" type="slidenum">
              <a:rPr lang="en-US" smtClean="0"/>
              <a:t>‹#›</a:t>
            </a:fld>
            <a:endParaRPr lang="en-US"/>
          </a:p>
        </p:txBody>
      </p:sp>
    </p:spTree>
    <p:extLst>
      <p:ext uri="{BB962C8B-B14F-4D97-AF65-F5344CB8AC3E}">
        <p14:creationId xmlns:p14="http://schemas.microsoft.com/office/powerpoint/2010/main" val="296496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38AA4-2560-499F-948C-B152EA01A46A}" type="datetimeFigureOut">
              <a:rPr lang="en-US" smtClean="0"/>
              <a:t>26-May-21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8E86A-E7F3-433E-B925-6418EC82636A}" type="slidenum">
              <a:rPr lang="en-US" smtClean="0"/>
              <a:t>‹#›</a:t>
            </a:fld>
            <a:endParaRPr lang="en-US"/>
          </a:p>
        </p:txBody>
      </p:sp>
    </p:spTree>
    <p:extLst>
      <p:ext uri="{BB962C8B-B14F-4D97-AF65-F5344CB8AC3E}">
        <p14:creationId xmlns:p14="http://schemas.microsoft.com/office/powerpoint/2010/main" val="214726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38AA4-2560-499F-948C-B152EA01A46A}" type="datetimeFigureOut">
              <a:rPr lang="en-US" smtClean="0"/>
              <a:t>26-May-21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8E86A-E7F3-433E-B925-6418EC82636A}" type="slidenum">
              <a:rPr lang="en-US" smtClean="0"/>
              <a:t>‹#›</a:t>
            </a:fld>
            <a:endParaRPr lang="en-US"/>
          </a:p>
        </p:txBody>
      </p:sp>
    </p:spTree>
    <p:extLst>
      <p:ext uri="{BB962C8B-B14F-4D97-AF65-F5344CB8AC3E}">
        <p14:creationId xmlns:p14="http://schemas.microsoft.com/office/powerpoint/2010/main" val="229386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338AA4-2560-499F-948C-B152EA01A46A}" type="datetimeFigureOut">
              <a:rPr lang="en-US" smtClean="0"/>
              <a:t>26-May-21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8E86A-E7F3-433E-B925-6418EC82636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97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338AA4-2560-499F-948C-B152EA01A46A}" type="datetimeFigureOut">
              <a:rPr lang="en-US" smtClean="0"/>
              <a:t>26-May-21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8E86A-E7F3-433E-B925-6418EC82636A}" type="slidenum">
              <a:rPr lang="en-US" smtClean="0"/>
              <a:t>‹#›</a:t>
            </a:fld>
            <a:endParaRPr lang="en-US"/>
          </a:p>
        </p:txBody>
      </p:sp>
    </p:spTree>
    <p:extLst>
      <p:ext uri="{BB962C8B-B14F-4D97-AF65-F5344CB8AC3E}">
        <p14:creationId xmlns:p14="http://schemas.microsoft.com/office/powerpoint/2010/main" val="14814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338AA4-2560-499F-948C-B152EA01A46A}" type="datetimeFigureOut">
              <a:rPr lang="en-US" smtClean="0"/>
              <a:t>26-May-21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F8E86A-E7F3-433E-B925-6418EC82636A}" type="slidenum">
              <a:rPr lang="en-US" smtClean="0"/>
              <a:t>‹#›</a:t>
            </a:fld>
            <a:endParaRPr lang="en-US"/>
          </a:p>
        </p:txBody>
      </p:sp>
    </p:spTree>
    <p:extLst>
      <p:ext uri="{BB962C8B-B14F-4D97-AF65-F5344CB8AC3E}">
        <p14:creationId xmlns:p14="http://schemas.microsoft.com/office/powerpoint/2010/main" val="305710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338AA4-2560-499F-948C-B152EA01A46A}" type="datetimeFigureOut">
              <a:rPr lang="en-US" smtClean="0"/>
              <a:t>26-May-21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F8E86A-E7F3-433E-B925-6418EC82636A}" type="slidenum">
              <a:rPr lang="en-US" smtClean="0"/>
              <a:t>‹#›</a:t>
            </a:fld>
            <a:endParaRPr lang="en-US"/>
          </a:p>
        </p:txBody>
      </p:sp>
    </p:spTree>
    <p:extLst>
      <p:ext uri="{BB962C8B-B14F-4D97-AF65-F5344CB8AC3E}">
        <p14:creationId xmlns:p14="http://schemas.microsoft.com/office/powerpoint/2010/main" val="360435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338AA4-2560-499F-948C-B152EA01A46A}" type="datetimeFigureOut">
              <a:rPr lang="en-US" smtClean="0"/>
              <a:t>26-May-21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6F8E86A-E7F3-433E-B925-6418EC82636A}" type="slidenum">
              <a:rPr lang="en-US" smtClean="0"/>
              <a:t>‹#›</a:t>
            </a:fld>
            <a:endParaRPr lang="en-US"/>
          </a:p>
        </p:txBody>
      </p:sp>
    </p:spTree>
    <p:extLst>
      <p:ext uri="{BB962C8B-B14F-4D97-AF65-F5344CB8AC3E}">
        <p14:creationId xmlns:p14="http://schemas.microsoft.com/office/powerpoint/2010/main" val="3752760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4338AA4-2560-499F-948C-B152EA01A46A}" type="datetimeFigureOut">
              <a:rPr lang="en-US" smtClean="0"/>
              <a:t>26-May-21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F8E86A-E7F3-433E-B925-6418EC82636A}" type="slidenum">
              <a:rPr lang="en-US" smtClean="0"/>
              <a:t>‹#›</a:t>
            </a:fld>
            <a:endParaRPr lang="en-US"/>
          </a:p>
        </p:txBody>
      </p:sp>
    </p:spTree>
    <p:extLst>
      <p:ext uri="{BB962C8B-B14F-4D97-AF65-F5344CB8AC3E}">
        <p14:creationId xmlns:p14="http://schemas.microsoft.com/office/powerpoint/2010/main" val="16607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338AA4-2560-499F-948C-B152EA01A46A}" type="datetimeFigureOut">
              <a:rPr lang="en-US" smtClean="0"/>
              <a:t>26-May-21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8E86A-E7F3-433E-B925-6418EC82636A}" type="slidenum">
              <a:rPr lang="en-US" smtClean="0"/>
              <a:t>‹#›</a:t>
            </a:fld>
            <a:endParaRPr lang="en-US"/>
          </a:p>
        </p:txBody>
      </p:sp>
    </p:spTree>
    <p:extLst>
      <p:ext uri="{BB962C8B-B14F-4D97-AF65-F5344CB8AC3E}">
        <p14:creationId xmlns:p14="http://schemas.microsoft.com/office/powerpoint/2010/main" val="2668457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4338AA4-2560-499F-948C-B152EA01A46A}" type="datetimeFigureOut">
              <a:rPr lang="en-US" smtClean="0"/>
              <a:t>26-May-21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F8E86A-E7F3-433E-B925-6418EC82636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012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name@gmail.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E382-B580-429E-89FD-DB223EEBCD5E}"/>
              </a:ext>
            </a:extLst>
          </p:cNvPr>
          <p:cNvSpPr>
            <a:spLocks noGrp="1"/>
          </p:cNvSpPr>
          <p:nvPr>
            <p:ph type="ctrTitle"/>
          </p:nvPr>
        </p:nvSpPr>
        <p:spPr>
          <a:xfrm>
            <a:off x="1225117" y="2581135"/>
            <a:ext cx="10191565" cy="2150719"/>
          </a:xfrm>
          <a:noFill/>
        </p:spPr>
        <p:txBody>
          <a:bodyPr anchor="ctr">
            <a:noAutofit/>
          </a:bodyPr>
          <a:lstStyle/>
          <a:p>
            <a:r>
              <a:rPr lang="en-GB" sz="4000" b="1" dirty="0">
                <a:solidFill>
                  <a:schemeClr val="bg2">
                    <a:lumMod val="50000"/>
                  </a:schemeClr>
                </a:solidFill>
              </a:rPr>
              <a:t>Automatic Mail configuration in Koha: Circulation Process</a:t>
            </a:r>
            <a:endParaRPr lang="en-US" sz="19900" b="1" dirty="0">
              <a:solidFill>
                <a:schemeClr val="bg2">
                  <a:lumMod val="50000"/>
                </a:schemeClr>
              </a:solidFill>
            </a:endParaRPr>
          </a:p>
        </p:txBody>
      </p:sp>
      <p:sp>
        <p:nvSpPr>
          <p:cNvPr id="3" name="Subtitle 2">
            <a:extLst>
              <a:ext uri="{FF2B5EF4-FFF2-40B4-BE49-F238E27FC236}">
                <a16:creationId xmlns:a16="http://schemas.microsoft.com/office/drawing/2014/main" id="{2B47223F-B396-443B-9A7F-C66C3E48C471}"/>
              </a:ext>
            </a:extLst>
          </p:cNvPr>
          <p:cNvSpPr>
            <a:spLocks noGrp="1"/>
          </p:cNvSpPr>
          <p:nvPr>
            <p:ph type="subTitle" idx="1"/>
          </p:nvPr>
        </p:nvSpPr>
        <p:spPr>
          <a:xfrm>
            <a:off x="2685172" y="4646313"/>
            <a:ext cx="4281601" cy="1141851"/>
          </a:xfrm>
          <a:noFill/>
        </p:spPr>
        <p:txBody>
          <a:bodyPr>
            <a:noAutofit/>
          </a:bodyPr>
          <a:lstStyle/>
          <a:p>
            <a:pPr algn="l"/>
            <a:r>
              <a:rPr lang="en-US" sz="1800" dirty="0" err="1">
                <a:solidFill>
                  <a:schemeClr val="tx1"/>
                </a:solidFill>
                <a:latin typeface="Bahnschrift Condensed" panose="020B0502040204020203" pitchFamily="34" charset="0"/>
              </a:rPr>
              <a:t>M.Jayakananthan</a:t>
            </a:r>
            <a:endParaRPr lang="en-US" sz="1800" dirty="0">
              <a:solidFill>
                <a:schemeClr val="tx1"/>
              </a:solidFill>
              <a:latin typeface="Bahnschrift Condensed" panose="020B0502040204020203" pitchFamily="34" charset="0"/>
            </a:endParaRPr>
          </a:p>
          <a:p>
            <a:pPr algn="l"/>
            <a:r>
              <a:rPr lang="en-US" sz="1800" dirty="0">
                <a:solidFill>
                  <a:schemeClr val="tx1"/>
                </a:solidFill>
                <a:latin typeface="Bahnschrift Condensed" panose="020B0502040204020203" pitchFamily="34" charset="0"/>
              </a:rPr>
              <a:t>Systems Analyst</a:t>
            </a:r>
          </a:p>
          <a:p>
            <a:pPr algn="l"/>
            <a:r>
              <a:rPr lang="en-US" sz="1800" dirty="0">
                <a:solidFill>
                  <a:schemeClr val="tx1"/>
                </a:solidFill>
                <a:latin typeface="Bahnschrift Condensed" panose="020B0502040204020203" pitchFamily="34" charset="0"/>
              </a:rPr>
              <a:t>Eastern University, Sri Lanka</a:t>
            </a:r>
          </a:p>
        </p:txBody>
      </p:sp>
      <p:pic>
        <p:nvPicPr>
          <p:cNvPr id="5" name="Picture 4">
            <a:extLst>
              <a:ext uri="{FF2B5EF4-FFF2-40B4-BE49-F238E27FC236}">
                <a16:creationId xmlns:a16="http://schemas.microsoft.com/office/drawing/2014/main" id="{8752CC12-2A02-4B45-8E3E-DB9721109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117" y="4599512"/>
            <a:ext cx="1249765" cy="1197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6B7F623E-3827-4F27-BB30-FC0A9E966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884" y="1719420"/>
            <a:ext cx="1225799" cy="742265"/>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FC6A5B87-1366-43B6-8B7A-6E7B688CD5CF}"/>
              </a:ext>
            </a:extLst>
          </p:cNvPr>
          <p:cNvSpPr txBox="1"/>
          <p:nvPr/>
        </p:nvSpPr>
        <p:spPr>
          <a:xfrm>
            <a:off x="1225117" y="345845"/>
            <a:ext cx="8133362" cy="646331"/>
          </a:xfrm>
          <a:prstGeom prst="rect">
            <a:avLst/>
          </a:prstGeom>
          <a:noFill/>
        </p:spPr>
        <p:txBody>
          <a:bodyPr wrap="square">
            <a:spAutoFit/>
          </a:bodyPr>
          <a:lstStyle/>
          <a:p>
            <a:r>
              <a:rPr lang="en-US" sz="3600" b="1" dirty="0">
                <a:solidFill>
                  <a:schemeClr val="bg2">
                    <a:lumMod val="50000"/>
                  </a:schemeClr>
                </a:solidFill>
              </a:rPr>
              <a:t>Webinar on Digital Library Software</a:t>
            </a:r>
          </a:p>
        </p:txBody>
      </p:sp>
      <p:sp>
        <p:nvSpPr>
          <p:cNvPr id="27" name="TextBox 26">
            <a:extLst>
              <a:ext uri="{FF2B5EF4-FFF2-40B4-BE49-F238E27FC236}">
                <a16:creationId xmlns:a16="http://schemas.microsoft.com/office/drawing/2014/main" id="{212B7543-F863-46FC-A113-475155A76EA1}"/>
              </a:ext>
            </a:extLst>
          </p:cNvPr>
          <p:cNvSpPr txBox="1"/>
          <p:nvPr/>
        </p:nvSpPr>
        <p:spPr>
          <a:xfrm>
            <a:off x="1225117" y="983844"/>
            <a:ext cx="2752079" cy="369332"/>
          </a:xfrm>
          <a:prstGeom prst="rect">
            <a:avLst/>
          </a:prstGeom>
          <a:noFill/>
        </p:spPr>
        <p:txBody>
          <a:bodyPr wrap="square">
            <a:spAutoFit/>
          </a:bodyPr>
          <a:lstStyle/>
          <a:p>
            <a:r>
              <a:rPr lang="en-US" b="1" dirty="0">
                <a:solidFill>
                  <a:schemeClr val="accent1"/>
                </a:solidFill>
              </a:rPr>
              <a:t>May 26-28, 2021</a:t>
            </a:r>
          </a:p>
        </p:txBody>
      </p:sp>
      <p:sp>
        <p:nvSpPr>
          <p:cNvPr id="29" name="TextBox 28">
            <a:extLst>
              <a:ext uri="{FF2B5EF4-FFF2-40B4-BE49-F238E27FC236}">
                <a16:creationId xmlns:a16="http://schemas.microsoft.com/office/drawing/2014/main" id="{BA751824-179D-4C71-AE0D-22A21A839751}"/>
              </a:ext>
            </a:extLst>
          </p:cNvPr>
          <p:cNvSpPr txBox="1"/>
          <p:nvPr/>
        </p:nvSpPr>
        <p:spPr>
          <a:xfrm>
            <a:off x="1225117" y="1418905"/>
            <a:ext cx="2610036" cy="923330"/>
          </a:xfrm>
          <a:prstGeom prst="rect">
            <a:avLst/>
          </a:prstGeom>
          <a:noFill/>
        </p:spPr>
        <p:txBody>
          <a:bodyPr wrap="square">
            <a:spAutoFit/>
          </a:bodyPr>
          <a:lstStyle/>
          <a:p>
            <a:r>
              <a:rPr lang="en-US" dirty="0">
                <a:solidFill>
                  <a:schemeClr val="bg2">
                    <a:lumMod val="50000"/>
                  </a:schemeClr>
                </a:solidFill>
              </a:rPr>
              <a:t>Organized by </a:t>
            </a:r>
          </a:p>
          <a:p>
            <a:r>
              <a:rPr lang="en-US" dirty="0" err="1">
                <a:solidFill>
                  <a:schemeClr val="bg2">
                    <a:lumMod val="50000"/>
                  </a:schemeClr>
                </a:solidFill>
              </a:rPr>
              <a:t>VuFind</a:t>
            </a:r>
            <a:r>
              <a:rPr lang="en-US" dirty="0">
                <a:solidFill>
                  <a:schemeClr val="bg2">
                    <a:lumMod val="50000"/>
                  </a:schemeClr>
                </a:solidFill>
              </a:rPr>
              <a:t> Software</a:t>
            </a:r>
          </a:p>
          <a:p>
            <a:pPr algn="ctr"/>
            <a:endParaRPr lang="en-US" dirty="0">
              <a:solidFill>
                <a:schemeClr val="bg2">
                  <a:lumMod val="50000"/>
                </a:schemeClr>
              </a:solidFill>
            </a:endParaRPr>
          </a:p>
        </p:txBody>
      </p:sp>
      <p:pic>
        <p:nvPicPr>
          <p:cNvPr id="4" name="Picture 3">
            <a:extLst>
              <a:ext uri="{FF2B5EF4-FFF2-40B4-BE49-F238E27FC236}">
                <a16:creationId xmlns:a16="http://schemas.microsoft.com/office/drawing/2014/main" id="{609D9272-DF8C-4222-8B52-9BA876A8BADE}"/>
              </a:ext>
            </a:extLst>
          </p:cNvPr>
          <p:cNvPicPr>
            <a:picLocks noChangeAspect="1"/>
          </p:cNvPicPr>
          <p:nvPr/>
        </p:nvPicPr>
        <p:blipFill>
          <a:blip r:embed="rId4"/>
          <a:stretch>
            <a:fillRect/>
          </a:stretch>
        </p:blipFill>
        <p:spPr>
          <a:xfrm>
            <a:off x="8870233" y="834156"/>
            <a:ext cx="1905000" cy="1905000"/>
          </a:xfrm>
          <a:prstGeom prst="rect">
            <a:avLst/>
          </a:prstGeom>
        </p:spPr>
      </p:pic>
    </p:spTree>
    <p:extLst>
      <p:ext uri="{BB962C8B-B14F-4D97-AF65-F5344CB8AC3E}">
        <p14:creationId xmlns:p14="http://schemas.microsoft.com/office/powerpoint/2010/main" val="155950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EC1F-B649-462B-AA21-66F36235D887}"/>
              </a:ext>
            </a:extLst>
          </p:cNvPr>
          <p:cNvSpPr>
            <a:spLocks noGrp="1"/>
          </p:cNvSpPr>
          <p:nvPr>
            <p:ph type="title"/>
          </p:nvPr>
        </p:nvSpPr>
        <p:spPr/>
        <p:txBody>
          <a:bodyPr/>
          <a:lstStyle/>
          <a:p>
            <a:r>
              <a:rPr lang="en-GB" sz="4800" dirty="0">
                <a:solidFill>
                  <a:schemeClr val="tx1"/>
                </a:solidFill>
              </a:rPr>
              <a:t>Less secure app access</a:t>
            </a:r>
            <a:endParaRPr lang="en-US" dirty="0"/>
          </a:p>
        </p:txBody>
      </p:sp>
      <p:sp>
        <p:nvSpPr>
          <p:cNvPr id="16" name="TextBox 15">
            <a:extLst>
              <a:ext uri="{FF2B5EF4-FFF2-40B4-BE49-F238E27FC236}">
                <a16:creationId xmlns:a16="http://schemas.microsoft.com/office/drawing/2014/main" id="{ECA15711-F2C1-4B3E-8C53-9ED40C796ADB}"/>
              </a:ext>
            </a:extLst>
          </p:cNvPr>
          <p:cNvSpPr txBox="1"/>
          <p:nvPr/>
        </p:nvSpPr>
        <p:spPr>
          <a:xfrm>
            <a:off x="1097280" y="1846555"/>
            <a:ext cx="10058400" cy="923330"/>
          </a:xfrm>
          <a:prstGeom prst="rect">
            <a:avLst/>
          </a:prstGeom>
          <a:noFill/>
        </p:spPr>
        <p:txBody>
          <a:bodyPr wrap="square" rtlCol="0">
            <a:spAutoFit/>
          </a:bodyPr>
          <a:lstStyle/>
          <a:p>
            <a:pPr algn="l"/>
            <a:r>
              <a:rPr lang="en-GB" b="0" i="0" dirty="0">
                <a:effectLst/>
                <a:latin typeface="Open Sans" panose="020B0606030504020204" pitchFamily="34" charset="0"/>
              </a:rPr>
              <a:t>Gmail caused the SMTP service to stop working in </a:t>
            </a:r>
            <a:r>
              <a:rPr lang="en-GB" b="0" i="0" dirty="0" err="1">
                <a:effectLst/>
                <a:latin typeface="Open Sans" panose="020B0606030504020204" pitchFamily="34" charset="0"/>
              </a:rPr>
              <a:t>nonTLS</a:t>
            </a:r>
            <a:r>
              <a:rPr lang="en-GB" b="0" i="0" dirty="0">
                <a:effectLst/>
                <a:latin typeface="Open Sans" panose="020B0606030504020204" pitchFamily="34" charset="0"/>
              </a:rPr>
              <a:t> mode (on port 465); and For Gmail newly implemented method of authentication, we'll need an App password.</a:t>
            </a:r>
          </a:p>
          <a:p>
            <a:endParaRPr lang="en-US" dirty="0"/>
          </a:p>
        </p:txBody>
      </p:sp>
      <p:pic>
        <p:nvPicPr>
          <p:cNvPr id="18" name="Picture 17">
            <a:extLst>
              <a:ext uri="{FF2B5EF4-FFF2-40B4-BE49-F238E27FC236}">
                <a16:creationId xmlns:a16="http://schemas.microsoft.com/office/drawing/2014/main" id="{D0B7584E-355C-440C-89AB-9E91D9DB1BC7}"/>
              </a:ext>
            </a:extLst>
          </p:cNvPr>
          <p:cNvPicPr>
            <a:picLocks noChangeAspect="1"/>
          </p:cNvPicPr>
          <p:nvPr/>
        </p:nvPicPr>
        <p:blipFill rotWithShape="1">
          <a:blip r:embed="rId2"/>
          <a:srcRect t="32042" r="22160" b="33204"/>
          <a:stretch/>
        </p:blipFill>
        <p:spPr>
          <a:xfrm>
            <a:off x="1097280" y="2879080"/>
            <a:ext cx="10502552" cy="2642831"/>
          </a:xfrm>
          <a:prstGeom prst="rect">
            <a:avLst/>
          </a:prstGeom>
        </p:spPr>
      </p:pic>
      <p:sp>
        <p:nvSpPr>
          <p:cNvPr id="19" name="Arrow: Down 18">
            <a:extLst>
              <a:ext uri="{FF2B5EF4-FFF2-40B4-BE49-F238E27FC236}">
                <a16:creationId xmlns:a16="http://schemas.microsoft.com/office/drawing/2014/main" id="{8B723474-D275-4260-8C5E-C13E34F3ECCD}"/>
              </a:ext>
            </a:extLst>
          </p:cNvPr>
          <p:cNvSpPr/>
          <p:nvPr/>
        </p:nvSpPr>
        <p:spPr>
          <a:xfrm rot="6770807">
            <a:off x="8342096" y="3655106"/>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1DD519AA-90D1-49F0-9810-7F35EFFF9D72}"/>
              </a:ext>
            </a:extLst>
          </p:cNvPr>
          <p:cNvSpPr/>
          <p:nvPr/>
        </p:nvSpPr>
        <p:spPr>
          <a:xfrm rot="13826819">
            <a:off x="7445452" y="4362861"/>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469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6DBB8-1009-4F7A-8197-59B88AC68894}"/>
              </a:ext>
            </a:extLst>
          </p:cNvPr>
          <p:cNvSpPr>
            <a:spLocks noGrp="1"/>
          </p:cNvSpPr>
          <p:nvPr>
            <p:ph type="title"/>
          </p:nvPr>
        </p:nvSpPr>
        <p:spPr/>
        <p:txBody>
          <a:bodyPr/>
          <a:lstStyle/>
          <a:p>
            <a:r>
              <a:rPr lang="en-GB" sz="4800" dirty="0">
                <a:solidFill>
                  <a:schemeClr val="tx1"/>
                </a:solidFill>
              </a:rPr>
              <a:t>Less secure app access</a:t>
            </a:r>
            <a:endParaRPr lang="en-US" dirty="0"/>
          </a:p>
        </p:txBody>
      </p:sp>
      <p:sp>
        <p:nvSpPr>
          <p:cNvPr id="8" name="Content Placeholder 7">
            <a:extLst>
              <a:ext uri="{FF2B5EF4-FFF2-40B4-BE49-F238E27FC236}">
                <a16:creationId xmlns:a16="http://schemas.microsoft.com/office/drawing/2014/main" id="{1E9CA7EE-63A6-44D3-AE7F-B320939E0EBD}"/>
              </a:ext>
            </a:extLst>
          </p:cNvPr>
          <p:cNvSpPr>
            <a:spLocks noGrp="1"/>
          </p:cNvSpPr>
          <p:nvPr>
            <p:ph idx="1"/>
          </p:nvPr>
        </p:nvSpPr>
        <p:spPr/>
        <p:txBody>
          <a:bodyPr/>
          <a:lstStyle/>
          <a:p>
            <a:pPr algn="l"/>
            <a:r>
              <a:rPr lang="en-GB" sz="1800" b="0" i="0" u="none" strike="noStrike" baseline="0" dirty="0">
                <a:solidFill>
                  <a:schemeClr val="tx1"/>
                </a:solidFill>
                <a:latin typeface="LiberationSerif"/>
              </a:rPr>
              <a:t>Select </a:t>
            </a:r>
            <a:r>
              <a:rPr lang="en-GB" sz="1800" b="1" i="0" u="none" strike="noStrike" baseline="0" dirty="0">
                <a:solidFill>
                  <a:schemeClr val="tx1"/>
                </a:solidFill>
                <a:latin typeface="LiberationSerif-Bold"/>
              </a:rPr>
              <a:t>2-Step Verification </a:t>
            </a:r>
            <a:r>
              <a:rPr lang="en-GB" sz="1800" b="0" i="0" u="none" strike="noStrike" baseline="0" dirty="0">
                <a:solidFill>
                  <a:schemeClr val="tx1"/>
                </a:solidFill>
                <a:latin typeface="LiberationSerif"/>
              </a:rPr>
              <a:t>&gt;&gt; </a:t>
            </a:r>
            <a:r>
              <a:rPr lang="en-GB" sz="1800" b="1" i="0" u="none" strike="noStrike" baseline="0" dirty="0">
                <a:solidFill>
                  <a:schemeClr val="tx1"/>
                </a:solidFill>
                <a:latin typeface="LiberationSerif-Bold"/>
              </a:rPr>
              <a:t>Get started</a:t>
            </a:r>
            <a:r>
              <a:rPr lang="en-GB" sz="1800" b="0" i="0" u="none" strike="noStrike" baseline="0" dirty="0">
                <a:solidFill>
                  <a:schemeClr val="tx1"/>
                </a:solidFill>
                <a:latin typeface="LiberationSerif"/>
              </a:rPr>
              <a:t>.</a:t>
            </a:r>
          </a:p>
          <a:p>
            <a:pPr algn="l"/>
            <a:r>
              <a:rPr lang="en-GB" sz="1800" b="0" i="0" u="none" strike="noStrike" baseline="0" dirty="0">
                <a:solidFill>
                  <a:schemeClr val="tx1"/>
                </a:solidFill>
                <a:latin typeface="LiberationSerif"/>
              </a:rPr>
              <a:t>Follow the on-screen steps</a:t>
            </a:r>
            <a:endParaRPr lang="en-US" dirty="0">
              <a:solidFill>
                <a:schemeClr val="tx1"/>
              </a:solidFill>
            </a:endParaRPr>
          </a:p>
        </p:txBody>
      </p:sp>
      <p:pic>
        <p:nvPicPr>
          <p:cNvPr id="11" name="Picture 10">
            <a:extLst>
              <a:ext uri="{FF2B5EF4-FFF2-40B4-BE49-F238E27FC236}">
                <a16:creationId xmlns:a16="http://schemas.microsoft.com/office/drawing/2014/main" id="{8E05CEDF-209A-4E72-BE04-F18541F7925F}"/>
              </a:ext>
            </a:extLst>
          </p:cNvPr>
          <p:cNvPicPr>
            <a:picLocks noChangeAspect="1"/>
          </p:cNvPicPr>
          <p:nvPr/>
        </p:nvPicPr>
        <p:blipFill rotWithShape="1">
          <a:blip r:embed="rId2"/>
          <a:srcRect l="22427" t="19158" r="24927" b="10550"/>
          <a:stretch/>
        </p:blipFill>
        <p:spPr>
          <a:xfrm>
            <a:off x="5235457" y="1845734"/>
            <a:ext cx="5859263" cy="4400525"/>
          </a:xfrm>
          <a:prstGeom prst="rect">
            <a:avLst/>
          </a:prstGeom>
        </p:spPr>
      </p:pic>
      <p:sp>
        <p:nvSpPr>
          <p:cNvPr id="12" name="Arrow: Down 11">
            <a:extLst>
              <a:ext uri="{FF2B5EF4-FFF2-40B4-BE49-F238E27FC236}">
                <a16:creationId xmlns:a16="http://schemas.microsoft.com/office/drawing/2014/main" id="{016178EA-583C-4788-BA93-064A611F689A}"/>
              </a:ext>
            </a:extLst>
          </p:cNvPr>
          <p:cNvSpPr/>
          <p:nvPr/>
        </p:nvSpPr>
        <p:spPr>
          <a:xfrm rot="13826819">
            <a:off x="9158841" y="5744201"/>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279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EA66-86FF-4E39-B760-1F241CA2E5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874875-616C-4439-9535-31DB878AAC47}"/>
              </a:ext>
            </a:extLst>
          </p:cNvPr>
          <p:cNvSpPr>
            <a:spLocks noGrp="1"/>
          </p:cNvSpPr>
          <p:nvPr>
            <p:ph idx="1"/>
          </p:nvPr>
        </p:nvSpPr>
        <p:spPr/>
        <p:txBody>
          <a:bodyPr/>
          <a:lstStyle/>
          <a:p>
            <a:pPr marL="0" marR="0">
              <a:lnSpc>
                <a:spcPct val="107000"/>
              </a:lnSpc>
              <a:spcBef>
                <a:spcPts val="0"/>
              </a:spcBef>
              <a:spcAft>
                <a:spcPts val="0"/>
              </a:spcAft>
            </a:pPr>
            <a:endParaRPr lang="en-US" dirty="0"/>
          </a:p>
        </p:txBody>
      </p:sp>
      <p:pic>
        <p:nvPicPr>
          <p:cNvPr id="6" name="Picture 5">
            <a:extLst>
              <a:ext uri="{FF2B5EF4-FFF2-40B4-BE49-F238E27FC236}">
                <a16:creationId xmlns:a16="http://schemas.microsoft.com/office/drawing/2014/main" id="{101243A8-CD27-4A6A-9CC0-4695B45BCC2D}"/>
              </a:ext>
            </a:extLst>
          </p:cNvPr>
          <p:cNvPicPr>
            <a:picLocks noChangeAspect="1"/>
          </p:cNvPicPr>
          <p:nvPr/>
        </p:nvPicPr>
        <p:blipFill rotWithShape="1">
          <a:blip r:embed="rId2"/>
          <a:srcRect l="27014" t="19288" r="28350" b="9644"/>
          <a:stretch/>
        </p:blipFill>
        <p:spPr>
          <a:xfrm>
            <a:off x="1097280" y="1242361"/>
            <a:ext cx="5442011" cy="4873842"/>
          </a:xfrm>
          <a:prstGeom prst="rect">
            <a:avLst/>
          </a:prstGeom>
        </p:spPr>
      </p:pic>
      <p:pic>
        <p:nvPicPr>
          <p:cNvPr id="8" name="Picture 7">
            <a:extLst>
              <a:ext uri="{FF2B5EF4-FFF2-40B4-BE49-F238E27FC236}">
                <a16:creationId xmlns:a16="http://schemas.microsoft.com/office/drawing/2014/main" id="{8159907E-BBE6-4BA2-96BA-CA7D0B768B6F}"/>
              </a:ext>
            </a:extLst>
          </p:cNvPr>
          <p:cNvPicPr>
            <a:picLocks noChangeAspect="1"/>
          </p:cNvPicPr>
          <p:nvPr/>
        </p:nvPicPr>
        <p:blipFill rotWithShape="1">
          <a:blip r:embed="rId3"/>
          <a:srcRect l="26141" t="19288" r="27402" b="16181"/>
          <a:stretch/>
        </p:blipFill>
        <p:spPr>
          <a:xfrm>
            <a:off x="6539291" y="1109709"/>
            <a:ext cx="5663955" cy="4425519"/>
          </a:xfrm>
          <a:prstGeom prst="rect">
            <a:avLst/>
          </a:prstGeom>
        </p:spPr>
      </p:pic>
      <p:sp>
        <p:nvSpPr>
          <p:cNvPr id="9" name="Arrow: Down 8">
            <a:extLst>
              <a:ext uri="{FF2B5EF4-FFF2-40B4-BE49-F238E27FC236}">
                <a16:creationId xmlns:a16="http://schemas.microsoft.com/office/drawing/2014/main" id="{26F24CAE-8384-4100-95B1-4183189EF79D}"/>
              </a:ext>
            </a:extLst>
          </p:cNvPr>
          <p:cNvSpPr/>
          <p:nvPr/>
        </p:nvSpPr>
        <p:spPr>
          <a:xfrm rot="13826819">
            <a:off x="1518286" y="2986826"/>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55828A9D-C6D7-48D2-A97B-951EB4838410}"/>
              </a:ext>
            </a:extLst>
          </p:cNvPr>
          <p:cNvSpPr/>
          <p:nvPr/>
        </p:nvSpPr>
        <p:spPr>
          <a:xfrm rot="13826819">
            <a:off x="6517005" y="3944405"/>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945DD81C-9A95-4882-AD0C-B1CDA1D03281}"/>
              </a:ext>
            </a:extLst>
          </p:cNvPr>
          <p:cNvSpPr/>
          <p:nvPr/>
        </p:nvSpPr>
        <p:spPr>
          <a:xfrm rot="13826819">
            <a:off x="10772109" y="4931546"/>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41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9A5C5-910B-4F86-9BC5-AFEDC5D33BFE}"/>
              </a:ext>
            </a:extLst>
          </p:cNvPr>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66A6E161-957C-4F5B-A0B7-BB56944F2D30}"/>
              </a:ext>
            </a:extLst>
          </p:cNvPr>
          <p:cNvSpPr>
            <a:spLocks noGrp="1"/>
          </p:cNvSpPr>
          <p:nvPr>
            <p:ph idx="1"/>
          </p:nvPr>
        </p:nvSpPr>
        <p:spPr/>
        <p:txBody>
          <a:bodyPr/>
          <a:lstStyle/>
          <a:p>
            <a:endParaRPr lang="en-US"/>
          </a:p>
        </p:txBody>
      </p:sp>
      <p:pic>
        <p:nvPicPr>
          <p:cNvPr id="11" name="Picture 10">
            <a:extLst>
              <a:ext uri="{FF2B5EF4-FFF2-40B4-BE49-F238E27FC236}">
                <a16:creationId xmlns:a16="http://schemas.microsoft.com/office/drawing/2014/main" id="{D4C4CAF0-539D-40C5-9EC5-C5C515D542FF}"/>
              </a:ext>
            </a:extLst>
          </p:cNvPr>
          <p:cNvPicPr>
            <a:picLocks noChangeAspect="1"/>
          </p:cNvPicPr>
          <p:nvPr/>
        </p:nvPicPr>
        <p:blipFill rotWithShape="1">
          <a:blip r:embed="rId2"/>
          <a:srcRect l="21408" t="19806" r="26019" b="23107"/>
          <a:stretch/>
        </p:blipFill>
        <p:spPr>
          <a:xfrm>
            <a:off x="1212690" y="556696"/>
            <a:ext cx="9405003" cy="5744608"/>
          </a:xfrm>
          <a:prstGeom prst="rect">
            <a:avLst/>
          </a:prstGeom>
        </p:spPr>
      </p:pic>
    </p:spTree>
    <p:extLst>
      <p:ext uri="{BB962C8B-B14F-4D97-AF65-F5344CB8AC3E}">
        <p14:creationId xmlns:p14="http://schemas.microsoft.com/office/powerpoint/2010/main" val="2239205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4D9DF1-B49A-49BC-9968-EF704ACD2225}"/>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id="{FAF4FE91-7AAB-44F6-B50D-5E6B2B958244}"/>
              </a:ext>
            </a:extLst>
          </p:cNvPr>
          <p:cNvSpPr>
            <a:spLocks noGrp="1"/>
          </p:cNvSpPr>
          <p:nvPr>
            <p:ph type="title"/>
          </p:nvPr>
        </p:nvSpPr>
        <p:spPr/>
        <p:txBody>
          <a:bodyPr/>
          <a:lstStyle/>
          <a:p>
            <a:r>
              <a:rPr lang="en-GB" sz="4800" dirty="0">
                <a:solidFill>
                  <a:schemeClr val="tx1"/>
                </a:solidFill>
              </a:rPr>
              <a:t>Less secure app access</a:t>
            </a:r>
            <a:endParaRPr lang="en-US" dirty="0"/>
          </a:p>
        </p:txBody>
      </p:sp>
      <p:pic>
        <p:nvPicPr>
          <p:cNvPr id="9" name="Picture 8">
            <a:extLst>
              <a:ext uri="{FF2B5EF4-FFF2-40B4-BE49-F238E27FC236}">
                <a16:creationId xmlns:a16="http://schemas.microsoft.com/office/drawing/2014/main" id="{72CB7B04-018F-4264-BE37-6ED65ACA0E36}"/>
              </a:ext>
            </a:extLst>
          </p:cNvPr>
          <p:cNvPicPr>
            <a:picLocks noChangeAspect="1"/>
          </p:cNvPicPr>
          <p:nvPr/>
        </p:nvPicPr>
        <p:blipFill rotWithShape="1">
          <a:blip r:embed="rId2"/>
          <a:srcRect t="22265" r="23034" b="16376"/>
          <a:stretch/>
        </p:blipFill>
        <p:spPr>
          <a:xfrm>
            <a:off x="1036320" y="1661077"/>
            <a:ext cx="9383697" cy="4208017"/>
          </a:xfrm>
          <a:prstGeom prst="rect">
            <a:avLst/>
          </a:prstGeom>
        </p:spPr>
      </p:pic>
      <p:sp>
        <p:nvSpPr>
          <p:cNvPr id="10" name="Arrow: Down 9">
            <a:extLst>
              <a:ext uri="{FF2B5EF4-FFF2-40B4-BE49-F238E27FC236}">
                <a16:creationId xmlns:a16="http://schemas.microsoft.com/office/drawing/2014/main" id="{F68D79C3-217F-41C1-8530-A7DC2CB6ED1D}"/>
              </a:ext>
            </a:extLst>
          </p:cNvPr>
          <p:cNvSpPr/>
          <p:nvPr/>
        </p:nvSpPr>
        <p:spPr>
          <a:xfrm rot="13826819">
            <a:off x="6685681" y="3732521"/>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577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232E3-AB48-43FC-B4C1-AC029A4E7C61}"/>
              </a:ext>
            </a:extLst>
          </p:cNvPr>
          <p:cNvSpPr>
            <a:spLocks noGrp="1"/>
          </p:cNvSpPr>
          <p:nvPr>
            <p:ph type="title"/>
          </p:nvPr>
        </p:nvSpPr>
        <p:spPr>
          <a:xfrm>
            <a:off x="1066800" y="1273535"/>
            <a:ext cx="10058400" cy="1144398"/>
          </a:xfrm>
        </p:spPr>
        <p:txBody>
          <a:bodyPr>
            <a:normAutofit fontScale="90000"/>
          </a:bodyPr>
          <a:lstStyle/>
          <a:p>
            <a:pPr marL="0" marR="0">
              <a:lnSpc>
                <a:spcPct val="107000"/>
              </a:lnSpc>
              <a:spcBef>
                <a:spcPts val="0"/>
              </a:spcBef>
              <a:spcAft>
                <a:spcPts val="800"/>
              </a:spcAft>
            </a:pPr>
            <a:br>
              <a:rPr lang="en-US" dirty="0"/>
            </a:br>
            <a:endParaRPr lang="en-US" dirty="0"/>
          </a:p>
        </p:txBody>
      </p:sp>
      <p:sp>
        <p:nvSpPr>
          <p:cNvPr id="3" name="Content Placeholder 2">
            <a:extLst>
              <a:ext uri="{FF2B5EF4-FFF2-40B4-BE49-F238E27FC236}">
                <a16:creationId xmlns:a16="http://schemas.microsoft.com/office/drawing/2014/main" id="{F1FE5AC9-D97B-4167-8B34-BC8D7EC461D9}"/>
              </a:ext>
            </a:extLst>
          </p:cNvPr>
          <p:cNvSpPr>
            <a:spLocks noGrp="1"/>
          </p:cNvSpPr>
          <p:nvPr>
            <p:ph idx="1"/>
          </p:nvPr>
        </p:nvSpPr>
        <p:spPr/>
        <p:txBody>
          <a:bodyPr/>
          <a:lstStyle/>
          <a:p>
            <a:endParaRPr lang="en-US" dirty="0"/>
          </a:p>
        </p:txBody>
      </p:sp>
      <p:pic>
        <p:nvPicPr>
          <p:cNvPr id="10" name="Picture 9">
            <a:extLst>
              <a:ext uri="{FF2B5EF4-FFF2-40B4-BE49-F238E27FC236}">
                <a16:creationId xmlns:a16="http://schemas.microsoft.com/office/drawing/2014/main" id="{36E04C69-9154-4BCA-8F33-300407B75106}"/>
              </a:ext>
            </a:extLst>
          </p:cNvPr>
          <p:cNvPicPr>
            <a:picLocks noChangeAspect="1"/>
          </p:cNvPicPr>
          <p:nvPr/>
        </p:nvPicPr>
        <p:blipFill rotWithShape="1">
          <a:blip r:embed="rId2"/>
          <a:srcRect l="26653" t="18569" r="37933" b="29709"/>
          <a:stretch/>
        </p:blipFill>
        <p:spPr>
          <a:xfrm>
            <a:off x="695417" y="1098881"/>
            <a:ext cx="5672831" cy="4660238"/>
          </a:xfrm>
          <a:prstGeom prst="rect">
            <a:avLst/>
          </a:prstGeom>
        </p:spPr>
      </p:pic>
      <p:sp>
        <p:nvSpPr>
          <p:cNvPr id="11" name="Arrow: Down 10">
            <a:extLst>
              <a:ext uri="{FF2B5EF4-FFF2-40B4-BE49-F238E27FC236}">
                <a16:creationId xmlns:a16="http://schemas.microsoft.com/office/drawing/2014/main" id="{159CFA4A-CD8D-47F3-8257-B32EF5C955EB}"/>
              </a:ext>
            </a:extLst>
          </p:cNvPr>
          <p:cNvSpPr/>
          <p:nvPr/>
        </p:nvSpPr>
        <p:spPr>
          <a:xfrm rot="13826819">
            <a:off x="2300112" y="3732523"/>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FFDE9DD-A182-48BA-AE09-E3E9DD5A45B7}"/>
              </a:ext>
            </a:extLst>
          </p:cNvPr>
          <p:cNvPicPr>
            <a:picLocks noChangeAspect="1"/>
          </p:cNvPicPr>
          <p:nvPr/>
        </p:nvPicPr>
        <p:blipFill rotWithShape="1">
          <a:blip r:embed="rId3"/>
          <a:srcRect l="27937" t="54953" r="37840" b="10227"/>
          <a:stretch/>
        </p:blipFill>
        <p:spPr>
          <a:xfrm>
            <a:off x="6542842" y="1796118"/>
            <a:ext cx="5610255" cy="3210888"/>
          </a:xfrm>
          <a:prstGeom prst="rect">
            <a:avLst/>
          </a:prstGeom>
        </p:spPr>
      </p:pic>
      <p:sp>
        <p:nvSpPr>
          <p:cNvPr id="14" name="Arrow: Down 13">
            <a:extLst>
              <a:ext uri="{FF2B5EF4-FFF2-40B4-BE49-F238E27FC236}">
                <a16:creationId xmlns:a16="http://schemas.microsoft.com/office/drawing/2014/main" id="{42E6DFAC-0744-4E1E-A400-304985BAC924}"/>
              </a:ext>
            </a:extLst>
          </p:cNvPr>
          <p:cNvSpPr/>
          <p:nvPr/>
        </p:nvSpPr>
        <p:spPr>
          <a:xfrm rot="13826819">
            <a:off x="7027680" y="4403324"/>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30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115F-9990-42DE-A016-861238105C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CE879D-5471-4B60-A658-45C8BD0CEC4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14F4D50-95F9-4375-8E56-7B3483F59CD3}"/>
              </a:ext>
            </a:extLst>
          </p:cNvPr>
          <p:cNvPicPr>
            <a:picLocks noChangeAspect="1"/>
          </p:cNvPicPr>
          <p:nvPr/>
        </p:nvPicPr>
        <p:blipFill rotWithShape="1">
          <a:blip r:embed="rId2"/>
          <a:srcRect l="23447" t="18382" r="24563" b="31392"/>
          <a:stretch/>
        </p:blipFill>
        <p:spPr>
          <a:xfrm>
            <a:off x="1656572" y="1216240"/>
            <a:ext cx="9156429" cy="4975764"/>
          </a:xfrm>
          <a:prstGeom prst="rect">
            <a:avLst/>
          </a:prstGeom>
        </p:spPr>
      </p:pic>
      <p:sp>
        <p:nvSpPr>
          <p:cNvPr id="6" name="Arrow: Down 5">
            <a:extLst>
              <a:ext uri="{FF2B5EF4-FFF2-40B4-BE49-F238E27FC236}">
                <a16:creationId xmlns:a16="http://schemas.microsoft.com/office/drawing/2014/main" id="{A8DD3FF2-0F0F-4D74-8A16-A46CD6E7F77F}"/>
              </a:ext>
            </a:extLst>
          </p:cNvPr>
          <p:cNvSpPr/>
          <p:nvPr/>
        </p:nvSpPr>
        <p:spPr>
          <a:xfrm rot="13826819">
            <a:off x="2788385" y="4336205"/>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70347479-4AAF-4791-9ED9-D76C733F243F}"/>
              </a:ext>
            </a:extLst>
          </p:cNvPr>
          <p:cNvSpPr/>
          <p:nvPr/>
        </p:nvSpPr>
        <p:spPr>
          <a:xfrm rot="13826819">
            <a:off x="8248150" y="4786624"/>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929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06F4-CAC7-4CEF-AD41-B1EDBB317E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56272E-1500-4EE6-AF43-4A4613D364FC}"/>
              </a:ext>
            </a:extLst>
          </p:cNvPr>
          <p:cNvSpPr>
            <a:spLocks noGrp="1"/>
          </p:cNvSpPr>
          <p:nvPr>
            <p:ph idx="1"/>
          </p:nvPr>
        </p:nvSpPr>
        <p:spPr>
          <a:xfrm>
            <a:off x="7723573" y="3174453"/>
            <a:ext cx="3219043" cy="808689"/>
          </a:xfrm>
        </p:spPr>
        <p:txBody>
          <a:bodyPr/>
          <a:lstStyle/>
          <a:p>
            <a:pPr algn="l"/>
            <a:r>
              <a:rPr lang="en-GB" sz="1800" b="0" i="0" u="none" strike="noStrike" baseline="0" dirty="0">
                <a:latin typeface="LiberationSerif"/>
              </a:rPr>
              <a:t>16-digit key (App password) you need to</a:t>
            </a:r>
            <a:r>
              <a:rPr lang="en-US" sz="1800" dirty="0">
                <a:latin typeface="LiberationSerif"/>
              </a:rPr>
              <a:t> note down. </a:t>
            </a:r>
            <a:endParaRPr lang="en-US" dirty="0"/>
          </a:p>
        </p:txBody>
      </p:sp>
      <p:pic>
        <p:nvPicPr>
          <p:cNvPr id="5" name="Picture 4">
            <a:extLst>
              <a:ext uri="{FF2B5EF4-FFF2-40B4-BE49-F238E27FC236}">
                <a16:creationId xmlns:a16="http://schemas.microsoft.com/office/drawing/2014/main" id="{95BFE477-60FD-4BF0-A207-AC3B063EF3DC}"/>
              </a:ext>
            </a:extLst>
          </p:cNvPr>
          <p:cNvPicPr>
            <a:picLocks noChangeAspect="1"/>
          </p:cNvPicPr>
          <p:nvPr/>
        </p:nvPicPr>
        <p:blipFill rotWithShape="1">
          <a:blip r:embed="rId2"/>
          <a:srcRect l="22718" t="19028" r="26165" b="14420"/>
          <a:stretch/>
        </p:blipFill>
        <p:spPr>
          <a:xfrm>
            <a:off x="1278384" y="1305016"/>
            <a:ext cx="6232125" cy="4564078"/>
          </a:xfrm>
          <a:prstGeom prst="rect">
            <a:avLst/>
          </a:prstGeom>
        </p:spPr>
      </p:pic>
      <p:sp>
        <p:nvSpPr>
          <p:cNvPr id="6" name="Arrow: Down 5">
            <a:extLst>
              <a:ext uri="{FF2B5EF4-FFF2-40B4-BE49-F238E27FC236}">
                <a16:creationId xmlns:a16="http://schemas.microsoft.com/office/drawing/2014/main" id="{0192B0FB-F6F4-4484-A4DF-F56E41F12CF9}"/>
              </a:ext>
            </a:extLst>
          </p:cNvPr>
          <p:cNvSpPr/>
          <p:nvPr/>
        </p:nvSpPr>
        <p:spPr>
          <a:xfrm rot="7235656">
            <a:off x="7145458" y="2570772"/>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73F691FC-1F22-4404-8D2C-3814E29998B1}"/>
              </a:ext>
            </a:extLst>
          </p:cNvPr>
          <p:cNvSpPr/>
          <p:nvPr/>
        </p:nvSpPr>
        <p:spPr>
          <a:xfrm rot="7235656">
            <a:off x="7145458" y="5050853"/>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158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7152-AB9A-4F31-BF96-37120D65CB4B}"/>
              </a:ext>
            </a:extLst>
          </p:cNvPr>
          <p:cNvSpPr>
            <a:spLocks noGrp="1"/>
          </p:cNvSpPr>
          <p:nvPr>
            <p:ph type="title"/>
          </p:nvPr>
        </p:nvSpPr>
        <p:spPr/>
        <p:txBody>
          <a:bodyPr/>
          <a:lstStyle/>
          <a:p>
            <a:r>
              <a:rPr lang="en-GB" sz="4800" dirty="0">
                <a:solidFill>
                  <a:schemeClr val="tx1"/>
                </a:solidFill>
              </a:rPr>
              <a:t>Less secure app access</a:t>
            </a:r>
            <a:endParaRPr lang="en-US" dirty="0"/>
          </a:p>
        </p:txBody>
      </p:sp>
      <p:sp>
        <p:nvSpPr>
          <p:cNvPr id="3" name="Content Placeholder 2">
            <a:extLst>
              <a:ext uri="{FF2B5EF4-FFF2-40B4-BE49-F238E27FC236}">
                <a16:creationId xmlns:a16="http://schemas.microsoft.com/office/drawing/2014/main" id="{2E3974DA-9D5A-4BC5-9A5C-25E0C0FD587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9E04E0F-3B3E-460F-BD24-7D1A5D346CA0}"/>
              </a:ext>
            </a:extLst>
          </p:cNvPr>
          <p:cNvPicPr>
            <a:picLocks noChangeAspect="1"/>
          </p:cNvPicPr>
          <p:nvPr/>
        </p:nvPicPr>
        <p:blipFill rotWithShape="1">
          <a:blip r:embed="rId2"/>
          <a:srcRect t="25333" r="23180" b="32945"/>
          <a:stretch/>
        </p:blipFill>
        <p:spPr>
          <a:xfrm>
            <a:off x="861134" y="1845734"/>
            <a:ext cx="10719910" cy="3274907"/>
          </a:xfrm>
          <a:prstGeom prst="rect">
            <a:avLst/>
          </a:prstGeom>
        </p:spPr>
      </p:pic>
      <p:sp>
        <p:nvSpPr>
          <p:cNvPr id="6" name="Arrow: Left 5">
            <a:extLst>
              <a:ext uri="{FF2B5EF4-FFF2-40B4-BE49-F238E27FC236}">
                <a16:creationId xmlns:a16="http://schemas.microsoft.com/office/drawing/2014/main" id="{4CCC22E7-CB60-4133-987D-4A3BBC15DCE2}"/>
              </a:ext>
            </a:extLst>
          </p:cNvPr>
          <p:cNvSpPr/>
          <p:nvPr/>
        </p:nvSpPr>
        <p:spPr>
          <a:xfrm>
            <a:off x="8451542" y="3941685"/>
            <a:ext cx="1606858" cy="2308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29532A19-099B-4A10-9798-AFB5042EC140}"/>
              </a:ext>
            </a:extLst>
          </p:cNvPr>
          <p:cNvSpPr/>
          <p:nvPr/>
        </p:nvSpPr>
        <p:spPr>
          <a:xfrm>
            <a:off x="8719352" y="4531163"/>
            <a:ext cx="1606858" cy="2308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19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C159-48F0-4FC3-A34E-AED474AF416A}"/>
              </a:ext>
            </a:extLst>
          </p:cNvPr>
          <p:cNvSpPr>
            <a:spLocks noGrp="1"/>
          </p:cNvSpPr>
          <p:nvPr>
            <p:ph type="title"/>
          </p:nvPr>
        </p:nvSpPr>
        <p:spPr>
          <a:xfrm>
            <a:off x="1097280" y="1973361"/>
            <a:ext cx="10058400" cy="382706"/>
          </a:xfrm>
        </p:spPr>
        <p:txBody>
          <a:bodyPr>
            <a:normAutofit fontScale="90000"/>
          </a:bodyPr>
          <a:lstStyle/>
          <a:p>
            <a:r>
              <a:rPr lang="en-US" b="0" i="0">
                <a:solidFill>
                  <a:srgbClr val="323232"/>
                </a:solidFill>
                <a:effectLst/>
                <a:latin typeface="Inter-Medium"/>
              </a:rPr>
              <a:t>Installing Exim</a:t>
            </a:r>
            <a:br>
              <a:rPr lang="en-US" b="0" i="0" dirty="0">
                <a:solidFill>
                  <a:srgbClr val="323232"/>
                </a:solidFill>
                <a:effectLst/>
                <a:latin typeface="Inter-Medium"/>
              </a:rPr>
            </a:br>
            <a:endParaRPr lang="en-US" dirty="0"/>
          </a:p>
        </p:txBody>
      </p:sp>
      <p:sp>
        <p:nvSpPr>
          <p:cNvPr id="3" name="Content Placeholder 2">
            <a:extLst>
              <a:ext uri="{FF2B5EF4-FFF2-40B4-BE49-F238E27FC236}">
                <a16:creationId xmlns:a16="http://schemas.microsoft.com/office/drawing/2014/main" id="{37595724-2CE4-4FCA-80D6-1FB93896B957}"/>
              </a:ext>
            </a:extLst>
          </p:cNvPr>
          <p:cNvSpPr>
            <a:spLocks noGrp="1"/>
          </p:cNvSpPr>
          <p:nvPr>
            <p:ph idx="1"/>
          </p:nvPr>
        </p:nvSpPr>
        <p:spPr>
          <a:xfrm>
            <a:off x="1097280" y="1845733"/>
            <a:ext cx="9689089" cy="4208837"/>
          </a:xfrm>
        </p:spPr>
        <p:txBody>
          <a:bodyPr>
            <a:normAutofit/>
          </a:bodyPr>
          <a:lstStyle/>
          <a:p>
            <a:r>
              <a:rPr lang="en-GB" b="0" i="0" dirty="0">
                <a:solidFill>
                  <a:schemeClr val="tx1"/>
                </a:solidFill>
                <a:effectLst/>
              </a:rPr>
              <a:t>Exim is included in Ubuntu's default repositories and can be installed via APT.</a:t>
            </a:r>
          </a:p>
          <a:p>
            <a:pPr marL="0" marR="0" algn="just">
              <a:spcBef>
                <a:spcPts val="0"/>
              </a:spcBef>
              <a:spcAft>
                <a:spcPts val="0"/>
              </a:spcAft>
            </a:pPr>
            <a:endParaRPr lang="en-US" sz="1800" kern="150" dirty="0">
              <a:solidFill>
                <a:srgbClr val="000000"/>
              </a:solidFill>
              <a:effectLst/>
              <a:ea typeface="Noto Serif CJK SC"/>
              <a:cs typeface="Lohit Devanagari"/>
            </a:endParaRPr>
          </a:p>
          <a:p>
            <a:pPr marL="0" marR="0" algn="just">
              <a:spcBef>
                <a:spcPts val="0"/>
              </a:spcBef>
              <a:spcAft>
                <a:spcPts val="0"/>
              </a:spcAft>
            </a:pPr>
            <a:r>
              <a:rPr lang="en-US" sz="1800" kern="150" dirty="0">
                <a:solidFill>
                  <a:srgbClr val="000000"/>
                </a:solidFill>
                <a:effectLst/>
                <a:ea typeface="Noto Serif CJK SC"/>
                <a:cs typeface="Lohit Devanagari"/>
              </a:rPr>
              <a:t>To install exim4, use the following command </a:t>
            </a:r>
          </a:p>
          <a:p>
            <a:pPr marL="0" marR="0" algn="just">
              <a:spcBef>
                <a:spcPts val="0"/>
              </a:spcBef>
              <a:spcAft>
                <a:spcPts val="0"/>
              </a:spcAft>
            </a:pPr>
            <a:endParaRPr lang="en-US" sz="1800" kern="150" dirty="0">
              <a:effectLst/>
              <a:ea typeface="Noto Serif CJK SC"/>
              <a:cs typeface="Lohit Devanagari"/>
            </a:endParaRPr>
          </a:p>
          <a:p>
            <a:pPr marL="0" marR="0" algn="just">
              <a:spcBef>
                <a:spcPts val="0"/>
              </a:spcBef>
              <a:spcAft>
                <a:spcPts val="0"/>
              </a:spcAft>
            </a:pPr>
            <a:r>
              <a:rPr lang="en-US" sz="1800" kern="150" dirty="0">
                <a:solidFill>
                  <a:srgbClr val="000000"/>
                </a:solidFill>
                <a:effectLst/>
                <a:ea typeface="Noto Serif CJK SC"/>
                <a:cs typeface="Lohit Devanagari"/>
              </a:rPr>
              <a:t># </a:t>
            </a:r>
            <a:r>
              <a:rPr lang="en-US" sz="1800" kern="150" dirty="0" err="1">
                <a:solidFill>
                  <a:srgbClr val="000000"/>
                </a:solidFill>
                <a:effectLst/>
                <a:ea typeface="Noto Serif CJK SC"/>
                <a:cs typeface="Lohit Devanagari"/>
              </a:rPr>
              <a:t>sudo</a:t>
            </a:r>
            <a:r>
              <a:rPr lang="en-US" sz="1800" kern="150" dirty="0">
                <a:solidFill>
                  <a:srgbClr val="000000"/>
                </a:solidFill>
                <a:effectLst/>
                <a:ea typeface="Noto Serif CJK SC"/>
                <a:cs typeface="Lohit Devanagari"/>
              </a:rPr>
              <a:t> –</a:t>
            </a:r>
            <a:r>
              <a:rPr lang="en-US" sz="1800" kern="150" dirty="0" err="1">
                <a:solidFill>
                  <a:srgbClr val="000000"/>
                </a:solidFill>
                <a:effectLst/>
                <a:ea typeface="Noto Serif CJK SC"/>
                <a:cs typeface="Lohit Devanagari"/>
              </a:rPr>
              <a:t>i</a:t>
            </a:r>
            <a:r>
              <a:rPr lang="en-US" sz="1800" kern="150" dirty="0">
                <a:solidFill>
                  <a:srgbClr val="000000"/>
                </a:solidFill>
                <a:effectLst/>
                <a:ea typeface="Noto Serif CJK SC"/>
                <a:cs typeface="Lohit Devanagari"/>
              </a:rPr>
              <a:t> (to Enter with root permissions)</a:t>
            </a:r>
            <a:endParaRPr lang="en-US" sz="1800" kern="150" dirty="0">
              <a:effectLst/>
              <a:ea typeface="Noto Serif CJK SC"/>
              <a:cs typeface="Lohit Devanagari"/>
            </a:endParaRPr>
          </a:p>
          <a:p>
            <a:pPr marL="0" marR="0">
              <a:spcBef>
                <a:spcPts val="0"/>
              </a:spcBef>
              <a:spcAft>
                <a:spcPts val="0"/>
              </a:spcAft>
            </a:pPr>
            <a:r>
              <a:rPr lang="en-US" sz="1800" kern="150" dirty="0">
                <a:solidFill>
                  <a:srgbClr val="000000"/>
                </a:solidFill>
                <a:effectLst/>
                <a:ea typeface="Noto Serif CJK SC"/>
                <a:cs typeface="Lohit Devanagari"/>
              </a:rPr>
              <a:t># apt-get update</a:t>
            </a:r>
            <a:endParaRPr lang="en-US" sz="1800" kern="150" dirty="0">
              <a:effectLst/>
              <a:ea typeface="Noto Serif CJK SC"/>
              <a:cs typeface="Lohit Devanagari"/>
            </a:endParaRPr>
          </a:p>
          <a:p>
            <a:pPr marL="0" marR="0">
              <a:spcBef>
                <a:spcPts val="0"/>
              </a:spcBef>
              <a:spcAft>
                <a:spcPts val="0"/>
              </a:spcAft>
            </a:pPr>
            <a:r>
              <a:rPr lang="en-US" sz="1800" kern="150" dirty="0">
                <a:solidFill>
                  <a:srgbClr val="000000"/>
                </a:solidFill>
                <a:effectLst/>
                <a:ea typeface="Noto Serif CJK SC"/>
                <a:cs typeface="Lohit Devanagari"/>
              </a:rPr>
              <a:t># apt-get upgrade</a:t>
            </a:r>
            <a:endParaRPr lang="en-US" sz="1800" kern="150" dirty="0">
              <a:effectLst/>
              <a:ea typeface="Noto Serif CJK SC"/>
              <a:cs typeface="Lohit Devanagari"/>
            </a:endParaRPr>
          </a:p>
          <a:p>
            <a:pPr marL="0" marR="0">
              <a:spcBef>
                <a:spcPts val="0"/>
              </a:spcBef>
              <a:spcAft>
                <a:spcPts val="0"/>
              </a:spcAft>
            </a:pPr>
            <a:r>
              <a:rPr lang="en-US" sz="1800" kern="150" dirty="0">
                <a:solidFill>
                  <a:srgbClr val="000000"/>
                </a:solidFill>
                <a:effectLst/>
                <a:ea typeface="Noto Serif CJK SC"/>
                <a:cs typeface="Lohit Devanagari"/>
              </a:rPr>
              <a:t># apt-get</a:t>
            </a:r>
            <a:r>
              <a:rPr lang="en-US" sz="1800" b="1" kern="150" dirty="0">
                <a:solidFill>
                  <a:srgbClr val="000000"/>
                </a:solidFill>
                <a:effectLst/>
                <a:ea typeface="Noto Serif CJK SC"/>
                <a:cs typeface="Lohit Devanagari"/>
              </a:rPr>
              <a:t> </a:t>
            </a:r>
            <a:r>
              <a:rPr lang="en-US" sz="1800" kern="150" dirty="0">
                <a:solidFill>
                  <a:srgbClr val="000000"/>
                </a:solidFill>
                <a:effectLst/>
                <a:ea typeface="Noto Serif CJK SC"/>
                <a:cs typeface="Lohit Devanagari"/>
              </a:rPr>
              <a:t>install exim4-base exim4-config exim4-daemon-light </a:t>
            </a:r>
            <a:r>
              <a:rPr lang="en-US" sz="1800" kern="150" dirty="0" err="1">
                <a:solidFill>
                  <a:srgbClr val="000000"/>
                </a:solidFill>
                <a:effectLst/>
                <a:ea typeface="Noto Serif CJK SC"/>
                <a:cs typeface="Lohit Devanagari"/>
              </a:rPr>
              <a:t>mailutils</a:t>
            </a:r>
            <a:r>
              <a:rPr lang="en-US" sz="1800" kern="150" dirty="0">
                <a:solidFill>
                  <a:srgbClr val="000000"/>
                </a:solidFill>
                <a:effectLst/>
                <a:ea typeface="Noto Serif CJK SC"/>
                <a:cs typeface="Lohit Devanagari"/>
              </a:rPr>
              <a:t> mutt</a:t>
            </a:r>
          </a:p>
          <a:p>
            <a:pPr marL="0" marR="0">
              <a:spcBef>
                <a:spcPts val="0"/>
              </a:spcBef>
              <a:spcAft>
                <a:spcPts val="0"/>
              </a:spcAft>
            </a:pPr>
            <a:endParaRPr lang="en-US" sz="1800" kern="150" dirty="0">
              <a:solidFill>
                <a:srgbClr val="000000"/>
              </a:solidFill>
              <a:ea typeface="Noto Serif CJK SC"/>
              <a:cs typeface="Lohit Devanagari"/>
            </a:endParaRPr>
          </a:p>
          <a:p>
            <a:pPr marL="0" marR="0" algn="just">
              <a:spcBef>
                <a:spcPts val="0"/>
              </a:spcBef>
              <a:spcAft>
                <a:spcPts val="0"/>
              </a:spcAft>
            </a:pPr>
            <a:r>
              <a:rPr lang="en-US" sz="1800" kern="150" dirty="0">
                <a:solidFill>
                  <a:srgbClr val="000000"/>
                </a:solidFill>
                <a:effectLst/>
                <a:ea typeface="Noto Serif CJK SC"/>
                <a:cs typeface="Lohit Devanagari"/>
              </a:rPr>
              <a:t>Issue the following command to start Exim configuration:</a:t>
            </a:r>
            <a:endParaRPr lang="en-US" sz="1800" kern="150" dirty="0">
              <a:effectLst/>
              <a:ea typeface="Noto Serif CJK SC"/>
              <a:cs typeface="Lohit Devanagari"/>
            </a:endParaRPr>
          </a:p>
          <a:p>
            <a:pPr marL="0" marR="0" algn="just">
              <a:spcBef>
                <a:spcPts val="0"/>
              </a:spcBef>
              <a:spcAft>
                <a:spcPts val="0"/>
              </a:spcAft>
            </a:pPr>
            <a:r>
              <a:rPr lang="en-US" sz="1800" kern="150" dirty="0">
                <a:solidFill>
                  <a:srgbClr val="000000"/>
                </a:solidFill>
                <a:effectLst/>
                <a:ea typeface="Noto Serif CJK SC"/>
                <a:cs typeface="Lohit Devanagari"/>
              </a:rPr>
              <a:t> </a:t>
            </a:r>
            <a:endParaRPr lang="en-US" sz="1800" kern="150" dirty="0">
              <a:effectLst/>
              <a:ea typeface="Noto Serif CJK SC"/>
              <a:cs typeface="Lohit Devanagari"/>
            </a:endParaRPr>
          </a:p>
          <a:p>
            <a:pPr marL="0" marR="0" algn="just">
              <a:spcBef>
                <a:spcPts val="0"/>
              </a:spcBef>
              <a:spcAft>
                <a:spcPts val="0"/>
              </a:spcAft>
            </a:pPr>
            <a:r>
              <a:rPr lang="en-US" sz="1800" kern="150" dirty="0">
                <a:solidFill>
                  <a:srgbClr val="000000"/>
                </a:solidFill>
                <a:effectLst/>
                <a:ea typeface="Noto Serif CJK SC"/>
                <a:cs typeface="Lohit Devanagari"/>
              </a:rPr>
              <a:t># </a:t>
            </a:r>
            <a:r>
              <a:rPr lang="en-US" sz="1800" kern="150" dirty="0" err="1">
                <a:solidFill>
                  <a:srgbClr val="000000"/>
                </a:solidFill>
                <a:effectLst/>
                <a:ea typeface="Noto Serif CJK SC"/>
                <a:cs typeface="Lohit Devanagari"/>
              </a:rPr>
              <a:t>sudo</a:t>
            </a:r>
            <a:r>
              <a:rPr lang="en-US" sz="1800" kern="150" dirty="0">
                <a:solidFill>
                  <a:srgbClr val="000000"/>
                </a:solidFill>
                <a:effectLst/>
                <a:ea typeface="Noto Serif CJK SC"/>
                <a:cs typeface="Lohit Devanagari"/>
              </a:rPr>
              <a:t> </a:t>
            </a:r>
            <a:r>
              <a:rPr lang="en-US" sz="1800" kern="150" dirty="0" err="1">
                <a:solidFill>
                  <a:srgbClr val="000000"/>
                </a:solidFill>
                <a:effectLst/>
                <a:ea typeface="Noto Serif CJK SC"/>
                <a:cs typeface="Lohit Devanagari"/>
              </a:rPr>
              <a:t>dpkg</a:t>
            </a:r>
            <a:r>
              <a:rPr lang="en-US" sz="1800" kern="150" dirty="0">
                <a:solidFill>
                  <a:srgbClr val="000000"/>
                </a:solidFill>
                <a:effectLst/>
                <a:ea typeface="Noto Serif CJK SC"/>
                <a:cs typeface="Lohit Devanagari"/>
              </a:rPr>
              <a:t>-reconfigure exim4-config</a:t>
            </a:r>
            <a:endParaRPr lang="en-US" sz="1800" kern="150" dirty="0">
              <a:effectLst/>
              <a:ea typeface="Noto Serif CJK SC"/>
              <a:cs typeface="Lohit Devanagari"/>
            </a:endParaRPr>
          </a:p>
          <a:p>
            <a:pPr marL="0" marR="0">
              <a:spcBef>
                <a:spcPts val="0"/>
              </a:spcBef>
              <a:spcAft>
                <a:spcPts val="0"/>
              </a:spcAft>
            </a:pPr>
            <a:endParaRPr lang="en-US" sz="1800" kern="150" dirty="0">
              <a:solidFill>
                <a:srgbClr val="000000"/>
              </a:solidFill>
              <a:ea typeface="Noto Serif CJK SC"/>
              <a:cs typeface="Lohit Devanagari"/>
            </a:endParaRPr>
          </a:p>
          <a:p>
            <a:pPr algn="l"/>
            <a:r>
              <a:rPr lang="en-GB" sz="1600" b="0" i="0" dirty="0">
                <a:solidFill>
                  <a:schemeClr val="tx1"/>
                </a:solidFill>
                <a:effectLst/>
              </a:rPr>
              <a:t>During the installation process, you will be presented with a set of interactive prompts. Fill in your prompts with the following details.</a:t>
            </a:r>
          </a:p>
          <a:p>
            <a:pPr algn="l"/>
            <a:endParaRPr lang="en-GB" sz="1600" b="0" i="0" dirty="0">
              <a:solidFill>
                <a:schemeClr val="tx1"/>
              </a:solidFill>
              <a:effectLst/>
            </a:endParaRPr>
          </a:p>
          <a:p>
            <a:pPr algn="l"/>
            <a:endParaRPr lang="en-US" sz="1800" kern="150" dirty="0">
              <a:solidFill>
                <a:schemeClr val="tx1"/>
              </a:solidFill>
              <a:ea typeface="Noto Serif CJK SC"/>
              <a:cs typeface="Lohit Devanagari"/>
            </a:endParaRPr>
          </a:p>
          <a:p>
            <a:pPr marL="0" marR="0">
              <a:spcBef>
                <a:spcPts val="0"/>
              </a:spcBef>
              <a:spcAft>
                <a:spcPts val="0"/>
              </a:spcAft>
            </a:pPr>
            <a:endParaRPr lang="en-US" sz="1800" kern="150" dirty="0">
              <a:effectLst/>
              <a:ea typeface="Noto Serif CJK SC"/>
              <a:cs typeface="Lohit Devanagari"/>
            </a:endParaRPr>
          </a:p>
          <a:p>
            <a:endParaRPr lang="en-US" dirty="0">
              <a:solidFill>
                <a:schemeClr val="tx1"/>
              </a:solidFill>
            </a:endParaRPr>
          </a:p>
        </p:txBody>
      </p:sp>
    </p:spTree>
    <p:extLst>
      <p:ext uri="{BB962C8B-B14F-4D97-AF65-F5344CB8AC3E}">
        <p14:creationId xmlns:p14="http://schemas.microsoft.com/office/powerpoint/2010/main" val="150008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34CD-73AB-4397-AF01-4E773E613D53}"/>
              </a:ext>
            </a:extLst>
          </p:cNvPr>
          <p:cNvSpPr>
            <a:spLocks noGrp="1"/>
          </p:cNvSpPr>
          <p:nvPr>
            <p:ph type="title"/>
          </p:nvPr>
        </p:nvSpPr>
        <p:spPr/>
        <p:txBody>
          <a:bodyPr/>
          <a:lstStyle/>
          <a:p>
            <a:r>
              <a:rPr lang="en-US" dirty="0">
                <a:solidFill>
                  <a:schemeClr val="tx1"/>
                </a:solidFill>
              </a:rPr>
              <a:t>Introduction</a:t>
            </a:r>
          </a:p>
        </p:txBody>
      </p:sp>
      <p:sp>
        <p:nvSpPr>
          <p:cNvPr id="3" name="Content Placeholder 2">
            <a:extLst>
              <a:ext uri="{FF2B5EF4-FFF2-40B4-BE49-F238E27FC236}">
                <a16:creationId xmlns:a16="http://schemas.microsoft.com/office/drawing/2014/main" id="{2877BFE2-6B87-48C1-A0AD-DB8FF25E3C51}"/>
              </a:ext>
            </a:extLst>
          </p:cNvPr>
          <p:cNvSpPr>
            <a:spLocks noGrp="1"/>
          </p:cNvSpPr>
          <p:nvPr>
            <p:ph idx="1"/>
          </p:nvPr>
        </p:nvSpPr>
        <p:spPr>
          <a:xfrm>
            <a:off x="4065972" y="2425001"/>
            <a:ext cx="7466122" cy="1660946"/>
          </a:xfrm>
        </p:spPr>
        <p:txBody>
          <a:bodyPr>
            <a:noAutofit/>
          </a:bodyPr>
          <a:lstStyle/>
          <a:p>
            <a:pPr marL="0" indent="0" algn="just">
              <a:buNone/>
            </a:pPr>
            <a:r>
              <a:rPr lang="en-GB" sz="2800" dirty="0">
                <a:solidFill>
                  <a:schemeClr val="tx1"/>
                </a:solidFill>
              </a:rPr>
              <a:t>Most academic libraries now use the Koha ILS, and they    naturally want to send email notifications to their patrons with circulation details, due date reminders, and overdue notices etc.</a:t>
            </a:r>
          </a:p>
        </p:txBody>
      </p:sp>
      <p:pic>
        <p:nvPicPr>
          <p:cNvPr id="1026" name="Picture 2" descr="13 Types of Emails You Need to Be Sending Your Email List">
            <a:extLst>
              <a:ext uri="{FF2B5EF4-FFF2-40B4-BE49-F238E27FC236}">
                <a16:creationId xmlns:a16="http://schemas.microsoft.com/office/drawing/2014/main" id="{FA36AD6B-0D6D-4474-9404-36FCCF052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48" r="26198"/>
          <a:stretch/>
        </p:blipFill>
        <p:spPr bwMode="auto">
          <a:xfrm>
            <a:off x="1159424" y="1768054"/>
            <a:ext cx="2796466"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13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F16A-86D5-4D35-AE0C-623F355DDB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7A92E4-93DF-4C76-A7C4-CA3BBECAE7CC}"/>
              </a:ext>
            </a:extLst>
          </p:cNvPr>
          <p:cNvSpPr>
            <a:spLocks noGrp="1"/>
          </p:cNvSpPr>
          <p:nvPr>
            <p:ph idx="1"/>
          </p:nvPr>
        </p:nvSpPr>
        <p:spPr>
          <a:xfrm>
            <a:off x="2138712" y="5663132"/>
            <a:ext cx="13012970" cy="5924388"/>
          </a:xfrm>
        </p:spPr>
        <p:txBody>
          <a:bodyPr/>
          <a:lstStyle/>
          <a:p>
            <a:endParaRPr lang="en-US" dirty="0"/>
          </a:p>
        </p:txBody>
      </p:sp>
      <p:pic>
        <p:nvPicPr>
          <p:cNvPr id="1026" name="Image1">
            <a:extLst>
              <a:ext uri="{FF2B5EF4-FFF2-40B4-BE49-F238E27FC236}">
                <a16:creationId xmlns:a16="http://schemas.microsoft.com/office/drawing/2014/main" id="{C64674CB-FCB6-4D43-B49A-B118A5C72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84636"/>
            <a:ext cx="10112660" cy="334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2">
            <a:extLst>
              <a:ext uri="{FF2B5EF4-FFF2-40B4-BE49-F238E27FC236}">
                <a16:creationId xmlns:a16="http://schemas.microsoft.com/office/drawing/2014/main" id="{CEB8AF21-4F0C-4998-B1C2-B8173707D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996" y="3509676"/>
            <a:ext cx="9866967" cy="257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387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BB2C-AB6D-4921-B371-C2DDABE5FA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117125-E073-416D-943A-1B3D5A0E7294}"/>
              </a:ext>
            </a:extLst>
          </p:cNvPr>
          <p:cNvSpPr>
            <a:spLocks noGrp="1"/>
          </p:cNvSpPr>
          <p:nvPr>
            <p:ph idx="1"/>
          </p:nvPr>
        </p:nvSpPr>
        <p:spPr>
          <a:xfrm>
            <a:off x="1066799" y="3680747"/>
            <a:ext cx="10198963" cy="2045349"/>
          </a:xfrm>
        </p:spPr>
        <p:txBody>
          <a:bodyPr/>
          <a:lstStyle/>
          <a:p>
            <a:pPr algn="just"/>
            <a:r>
              <a:rPr lang="en-GB" b="0" i="0" dirty="0">
                <a:solidFill>
                  <a:schemeClr val="tx1"/>
                </a:solidFill>
                <a:effectLst/>
              </a:rPr>
              <a:t>The networks on which your mail server is designed to transfer messages are listed here. For the most part, the default would suffice. If you do decide to change it, make sure to limit the network range as much as possible.</a:t>
            </a:r>
          </a:p>
          <a:p>
            <a:pPr algn="just"/>
            <a:endParaRPr lang="en-US" dirty="0">
              <a:solidFill>
                <a:schemeClr val="tx1"/>
              </a:solidFill>
            </a:endParaRPr>
          </a:p>
        </p:txBody>
      </p:sp>
      <p:pic>
        <p:nvPicPr>
          <p:cNvPr id="2050" name="Image3">
            <a:extLst>
              <a:ext uri="{FF2B5EF4-FFF2-40B4-BE49-F238E27FC236}">
                <a16:creationId xmlns:a16="http://schemas.microsoft.com/office/drawing/2014/main" id="{E95A7130-3F84-4B8E-9F0C-B17C3B4A7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65" y="148661"/>
            <a:ext cx="10125629" cy="339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936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08FC-30E2-4AE6-87C4-F2CA3E3802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406558-5F2D-4ED6-9B4B-9BB5DAC02846}"/>
              </a:ext>
            </a:extLst>
          </p:cNvPr>
          <p:cNvSpPr>
            <a:spLocks noGrp="1"/>
          </p:cNvSpPr>
          <p:nvPr>
            <p:ph idx="1"/>
          </p:nvPr>
        </p:nvSpPr>
        <p:spPr>
          <a:xfrm>
            <a:off x="1097280" y="1845734"/>
            <a:ext cx="9884398" cy="4023360"/>
          </a:xfrm>
        </p:spPr>
        <p:txBody>
          <a:bodyPr/>
          <a:lstStyle/>
          <a:p>
            <a:pPr algn="l"/>
            <a:r>
              <a:rPr lang="en-GB" b="0" i="0" dirty="0">
                <a:solidFill>
                  <a:schemeClr val="tx1"/>
                </a:solidFill>
                <a:effectLst/>
              </a:rPr>
              <a:t>The mail destinations that this Exim instance will accept are described here. If you need to add any additional domains for which this server would be responsible, do so here. Otherwise, the default settings will sufficient.</a:t>
            </a:r>
          </a:p>
        </p:txBody>
      </p:sp>
      <p:pic>
        <p:nvPicPr>
          <p:cNvPr id="3074" name="Image4">
            <a:extLst>
              <a:ext uri="{FF2B5EF4-FFF2-40B4-BE49-F238E27FC236}">
                <a16:creationId xmlns:a16="http://schemas.microsoft.com/office/drawing/2014/main" id="{7B0D86CF-50A2-4933-8389-CD4CC4790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3082526"/>
            <a:ext cx="10181145" cy="289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636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653A6-7711-4BA6-923F-63FFC3362D8E}"/>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704ABFDD-644E-429E-B581-1C1BF491C28F}"/>
              </a:ext>
            </a:extLst>
          </p:cNvPr>
          <p:cNvSpPr>
            <a:spLocks noGrp="1"/>
          </p:cNvSpPr>
          <p:nvPr>
            <p:ph idx="1"/>
          </p:nvPr>
        </p:nvSpPr>
        <p:spPr/>
        <p:txBody>
          <a:bodyPr/>
          <a:lstStyle/>
          <a:p>
            <a:endParaRPr lang="en-US" dirty="0"/>
          </a:p>
        </p:txBody>
      </p:sp>
      <p:pic>
        <p:nvPicPr>
          <p:cNvPr id="1026" name="Image6">
            <a:extLst>
              <a:ext uri="{FF2B5EF4-FFF2-40B4-BE49-F238E27FC236}">
                <a16:creationId xmlns:a16="http://schemas.microsoft.com/office/drawing/2014/main" id="{6330DD6C-C42B-4495-8C57-5C4F792F7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045" y="286603"/>
            <a:ext cx="10223034" cy="295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9">
            <a:extLst>
              <a:ext uri="{FF2B5EF4-FFF2-40B4-BE49-F238E27FC236}">
                <a16:creationId xmlns:a16="http://schemas.microsoft.com/office/drawing/2014/main" id="{73ED51AA-A5A7-48E7-A0F7-5798943A3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045" y="3444981"/>
            <a:ext cx="10235213" cy="306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594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9A569-F032-4C04-A412-AD26ADD015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6D341E-C9A5-41B8-BF32-361C97F41B34}"/>
              </a:ext>
            </a:extLst>
          </p:cNvPr>
          <p:cNvSpPr>
            <a:spLocks noGrp="1"/>
          </p:cNvSpPr>
          <p:nvPr>
            <p:ph idx="1"/>
          </p:nvPr>
        </p:nvSpPr>
        <p:spPr/>
        <p:txBody>
          <a:bodyPr/>
          <a:lstStyle/>
          <a:p>
            <a:endParaRPr lang="en-US" dirty="0"/>
          </a:p>
        </p:txBody>
      </p:sp>
      <p:pic>
        <p:nvPicPr>
          <p:cNvPr id="2050" name="Image7">
            <a:extLst>
              <a:ext uri="{FF2B5EF4-FFF2-40B4-BE49-F238E27FC236}">
                <a16:creationId xmlns:a16="http://schemas.microsoft.com/office/drawing/2014/main" id="{1EC594B6-896F-47C3-860E-488E67FF4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140" y="2057313"/>
            <a:ext cx="10048580" cy="274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910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B029-B31C-45A3-BF09-EBDB99BDDE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6B86DA-95A2-4345-B66D-6BA96838962E}"/>
              </a:ext>
            </a:extLst>
          </p:cNvPr>
          <p:cNvSpPr>
            <a:spLocks noGrp="1"/>
          </p:cNvSpPr>
          <p:nvPr>
            <p:ph idx="1"/>
          </p:nvPr>
        </p:nvSpPr>
        <p:spPr/>
        <p:txBody>
          <a:bodyPr/>
          <a:lstStyle/>
          <a:p>
            <a:endParaRPr lang="en-US"/>
          </a:p>
        </p:txBody>
      </p:sp>
      <p:pic>
        <p:nvPicPr>
          <p:cNvPr id="3074" name="Image8">
            <a:extLst>
              <a:ext uri="{FF2B5EF4-FFF2-40B4-BE49-F238E27FC236}">
                <a16:creationId xmlns:a16="http://schemas.microsoft.com/office/drawing/2014/main" id="{F16B20D5-C006-48A7-B7C1-65B1FDBA7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496327"/>
            <a:ext cx="10268266" cy="231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10">
            <a:extLst>
              <a:ext uri="{FF2B5EF4-FFF2-40B4-BE49-F238E27FC236}">
                <a16:creationId xmlns:a16="http://schemas.microsoft.com/office/drawing/2014/main" id="{8BF98D18-F750-40F5-A085-9ABC98862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3023944"/>
            <a:ext cx="10229368" cy="273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233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7793-121D-4905-B156-EC3A4EADB1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CCB2B9-3B13-4816-9627-C1C0A6D5A919}"/>
              </a:ext>
            </a:extLst>
          </p:cNvPr>
          <p:cNvSpPr>
            <a:spLocks noGrp="1"/>
          </p:cNvSpPr>
          <p:nvPr>
            <p:ph idx="1"/>
          </p:nvPr>
        </p:nvSpPr>
        <p:spPr/>
        <p:txBody>
          <a:bodyPr/>
          <a:lstStyle/>
          <a:p>
            <a:endParaRPr lang="en-US" dirty="0"/>
          </a:p>
        </p:txBody>
      </p:sp>
      <p:pic>
        <p:nvPicPr>
          <p:cNvPr id="4098" name="Image11">
            <a:extLst>
              <a:ext uri="{FF2B5EF4-FFF2-40B4-BE49-F238E27FC236}">
                <a16:creationId xmlns:a16="http://schemas.microsoft.com/office/drawing/2014/main" id="{E6DD2E25-A38C-4A78-BF5F-0FDA011D1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358282"/>
            <a:ext cx="10131322" cy="320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12">
            <a:extLst>
              <a:ext uri="{FF2B5EF4-FFF2-40B4-BE49-F238E27FC236}">
                <a16:creationId xmlns:a16="http://schemas.microsoft.com/office/drawing/2014/main" id="{7F0E0585-AF50-4639-89EB-AA50D6CA5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338" y="3668320"/>
            <a:ext cx="9520284" cy="264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005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7CDFE-F6C5-4247-B733-A3243960A445}"/>
              </a:ext>
            </a:extLst>
          </p:cNvPr>
          <p:cNvSpPr>
            <a:spLocks noGrp="1"/>
          </p:cNvSpPr>
          <p:nvPr>
            <p:ph type="title"/>
          </p:nvPr>
        </p:nvSpPr>
        <p:spPr/>
        <p:txBody>
          <a:bodyPr>
            <a:normAutofit/>
          </a:bodyPr>
          <a:lstStyle/>
          <a:p>
            <a:r>
              <a:rPr lang="en-US" sz="4000" kern="150" dirty="0">
                <a:effectLst/>
                <a:latin typeface="+mn-lt"/>
                <a:ea typeface="Noto Serif CJK SC"/>
              </a:rPr>
              <a:t>Login Credentials</a:t>
            </a:r>
            <a:endParaRPr lang="en-US" sz="4000" dirty="0">
              <a:latin typeface="+mn-lt"/>
            </a:endParaRPr>
          </a:p>
        </p:txBody>
      </p:sp>
      <p:sp>
        <p:nvSpPr>
          <p:cNvPr id="3" name="Content Placeholder 2">
            <a:extLst>
              <a:ext uri="{FF2B5EF4-FFF2-40B4-BE49-F238E27FC236}">
                <a16:creationId xmlns:a16="http://schemas.microsoft.com/office/drawing/2014/main" id="{37EE5BAE-D07E-4D63-8F98-08BBFD92EBE9}"/>
              </a:ext>
            </a:extLst>
          </p:cNvPr>
          <p:cNvSpPr>
            <a:spLocks noGrp="1"/>
          </p:cNvSpPr>
          <p:nvPr>
            <p:ph idx="1"/>
          </p:nvPr>
        </p:nvSpPr>
        <p:spPr/>
        <p:txBody>
          <a:bodyPr/>
          <a:lstStyle/>
          <a:p>
            <a:pPr marL="0" marR="0">
              <a:spcBef>
                <a:spcPts val="0"/>
              </a:spcBef>
              <a:spcAft>
                <a:spcPts val="0"/>
              </a:spcAft>
            </a:pPr>
            <a:r>
              <a:rPr lang="en-US" sz="1800" b="1" kern="150" dirty="0" err="1">
                <a:solidFill>
                  <a:schemeClr val="tx1"/>
                </a:solidFill>
                <a:effectLst/>
                <a:latin typeface="Times New Roman" panose="02020603050405020304" pitchFamily="18" charset="0"/>
                <a:ea typeface="Noto Serif CJK SC"/>
                <a:cs typeface="Lohit Devanagari"/>
              </a:rPr>
              <a:t>sudo</a:t>
            </a:r>
            <a:r>
              <a:rPr lang="en-US" sz="1800" b="1" kern="150" dirty="0">
                <a:solidFill>
                  <a:schemeClr val="tx1"/>
                </a:solidFill>
                <a:effectLst/>
                <a:latin typeface="Times New Roman" panose="02020603050405020304" pitchFamily="18" charset="0"/>
                <a:ea typeface="Noto Serif CJK SC"/>
                <a:cs typeface="Lohit Devanagari"/>
              </a:rPr>
              <a:t> nano /</a:t>
            </a:r>
            <a:r>
              <a:rPr lang="en-US" sz="1800" b="1" kern="150" dirty="0" err="1">
                <a:solidFill>
                  <a:schemeClr val="tx1"/>
                </a:solidFill>
                <a:effectLst/>
                <a:latin typeface="Times New Roman" panose="02020603050405020304" pitchFamily="18" charset="0"/>
                <a:ea typeface="Noto Serif CJK SC"/>
                <a:cs typeface="Lohit Devanagari"/>
              </a:rPr>
              <a:t>etc</a:t>
            </a:r>
            <a:r>
              <a:rPr lang="en-US" sz="1800" b="1" kern="150" dirty="0">
                <a:solidFill>
                  <a:schemeClr val="tx1"/>
                </a:solidFill>
                <a:effectLst/>
                <a:latin typeface="Times New Roman" panose="02020603050405020304" pitchFamily="18" charset="0"/>
                <a:ea typeface="Noto Serif CJK SC"/>
                <a:cs typeface="Lohit Devanagari"/>
              </a:rPr>
              <a:t>/exim4/</a:t>
            </a:r>
            <a:r>
              <a:rPr lang="en-US" sz="1800" b="1" kern="150" dirty="0" err="1">
                <a:solidFill>
                  <a:schemeClr val="tx1"/>
                </a:solidFill>
                <a:effectLst/>
                <a:latin typeface="Times New Roman" panose="02020603050405020304" pitchFamily="18" charset="0"/>
                <a:ea typeface="Noto Serif CJK SC"/>
                <a:cs typeface="Lohit Devanagari"/>
              </a:rPr>
              <a:t>passwd.client</a:t>
            </a:r>
            <a:endParaRPr lang="en-US" sz="1800" kern="150" dirty="0">
              <a:solidFill>
                <a:schemeClr val="tx1"/>
              </a:solidFill>
              <a:effectLst/>
              <a:latin typeface="Liberation Serif"/>
              <a:ea typeface="Noto Serif CJK SC"/>
              <a:cs typeface="Lohit Devanagari"/>
            </a:endParaRPr>
          </a:p>
          <a:p>
            <a:pPr marL="0" marR="0">
              <a:spcBef>
                <a:spcPts val="0"/>
              </a:spcBef>
              <a:spcAft>
                <a:spcPts val="0"/>
              </a:spcAft>
            </a:pPr>
            <a:r>
              <a:rPr lang="en-US" sz="1800" kern="150" dirty="0">
                <a:solidFill>
                  <a:schemeClr val="tx1"/>
                </a:solidFill>
                <a:effectLst/>
                <a:latin typeface="Times New Roman" panose="02020603050405020304" pitchFamily="18" charset="0"/>
                <a:ea typeface="Noto Serif CJK SC"/>
                <a:cs typeface="Lohit Devanagari"/>
              </a:rPr>
              <a:t>Then,</a:t>
            </a:r>
            <a:r>
              <a:rPr lang="en-US" sz="1800" b="1" kern="150" dirty="0">
                <a:solidFill>
                  <a:schemeClr val="tx1"/>
                </a:solidFill>
                <a:effectLst/>
                <a:latin typeface="Times New Roman" panose="02020603050405020304" pitchFamily="18" charset="0"/>
                <a:ea typeface="Noto Serif CJK SC"/>
                <a:cs typeface="Lohit Devanagari"/>
              </a:rPr>
              <a:t> </a:t>
            </a:r>
            <a:r>
              <a:rPr lang="en-US" sz="1800" kern="150" dirty="0">
                <a:solidFill>
                  <a:schemeClr val="tx1"/>
                </a:solidFill>
                <a:effectLst/>
                <a:latin typeface="Times New Roman" panose="02020603050405020304" pitchFamily="18" charset="0"/>
                <a:ea typeface="Noto Serif CJK SC"/>
                <a:cs typeface="Lohit Devanagari"/>
              </a:rPr>
              <a:t>Add the following lines in the file. Save and close.</a:t>
            </a:r>
            <a:br>
              <a:rPr lang="en-US" sz="1800" kern="150" dirty="0">
                <a:solidFill>
                  <a:schemeClr val="tx1"/>
                </a:solidFill>
                <a:effectLst/>
                <a:latin typeface="Times New Roman" panose="02020603050405020304" pitchFamily="18" charset="0"/>
                <a:ea typeface="Noto Serif CJK SC"/>
                <a:cs typeface="Lohit Devanagari"/>
              </a:rPr>
            </a:br>
            <a:br>
              <a:rPr lang="en-US" sz="1800" kern="150" dirty="0">
                <a:solidFill>
                  <a:schemeClr val="tx1"/>
                </a:solidFill>
                <a:effectLst/>
                <a:latin typeface="Times New Roman" panose="02020603050405020304" pitchFamily="18" charset="0"/>
                <a:ea typeface="Noto Serif CJK SC"/>
                <a:cs typeface="Lohit Devanagari"/>
              </a:rPr>
            </a:br>
            <a:r>
              <a:rPr lang="en-US" sz="1800" b="1" kern="150" dirty="0" err="1">
                <a:solidFill>
                  <a:schemeClr val="tx1"/>
                </a:solidFill>
                <a:effectLst/>
                <a:latin typeface="Times New Roman" panose="02020603050405020304" pitchFamily="18" charset="0"/>
                <a:ea typeface="Noto Serif CJK SC"/>
                <a:cs typeface="Lohit Devanagari"/>
              </a:rPr>
              <a:t>smtp.gmail.com:your_username@gmail.com:password_here</a:t>
            </a:r>
            <a:endParaRPr lang="en-US" sz="1800" b="1" kern="150" dirty="0">
              <a:solidFill>
                <a:schemeClr val="tx1"/>
              </a:solidFill>
              <a:effectLst/>
              <a:latin typeface="Times New Roman" panose="02020603050405020304" pitchFamily="18" charset="0"/>
              <a:ea typeface="Noto Serif CJK SC"/>
              <a:cs typeface="Lohit Devanagari"/>
            </a:endParaRPr>
          </a:p>
          <a:p>
            <a:pPr marL="0" marR="0">
              <a:spcBef>
                <a:spcPts val="0"/>
              </a:spcBef>
              <a:spcAft>
                <a:spcPts val="0"/>
              </a:spcAft>
            </a:pPr>
            <a:endParaRPr lang="en-US" sz="1800" b="1" kern="150" dirty="0">
              <a:solidFill>
                <a:schemeClr val="tx1"/>
              </a:solidFill>
              <a:latin typeface="Times New Roman" panose="02020603050405020304" pitchFamily="18" charset="0"/>
              <a:ea typeface="Noto Serif CJK SC"/>
              <a:cs typeface="Lohit Devanagari"/>
            </a:endParaRPr>
          </a:p>
          <a:p>
            <a:pPr marL="0" marR="0">
              <a:spcBef>
                <a:spcPts val="0"/>
              </a:spcBef>
              <a:spcAft>
                <a:spcPts val="0"/>
              </a:spcAft>
            </a:pPr>
            <a:endParaRPr lang="en-US" sz="1800" b="1" kern="150" dirty="0">
              <a:solidFill>
                <a:schemeClr val="tx1"/>
              </a:solidFill>
              <a:effectLst/>
              <a:latin typeface="Times New Roman" panose="02020603050405020304" pitchFamily="18" charset="0"/>
              <a:ea typeface="Noto Serif CJK SC"/>
              <a:cs typeface="Lohit Devanagari"/>
            </a:endParaRPr>
          </a:p>
          <a:p>
            <a:pPr marL="0" marR="0">
              <a:spcBef>
                <a:spcPts val="0"/>
              </a:spcBef>
              <a:spcAft>
                <a:spcPts val="0"/>
              </a:spcAft>
            </a:pPr>
            <a:endParaRPr lang="en-US" sz="1800" b="1" kern="150" dirty="0">
              <a:solidFill>
                <a:schemeClr val="tx1"/>
              </a:solidFill>
              <a:latin typeface="Times New Roman" panose="02020603050405020304" pitchFamily="18" charset="0"/>
              <a:ea typeface="Noto Serif CJK SC"/>
              <a:cs typeface="Lohit Devanagari"/>
            </a:endParaRPr>
          </a:p>
          <a:p>
            <a:pPr marL="0" marR="0">
              <a:spcBef>
                <a:spcPts val="0"/>
              </a:spcBef>
              <a:spcAft>
                <a:spcPts val="0"/>
              </a:spcAft>
            </a:pPr>
            <a:endParaRPr lang="en-US" sz="1800" b="1" kern="150" dirty="0">
              <a:solidFill>
                <a:schemeClr val="tx1"/>
              </a:solidFill>
              <a:effectLst/>
              <a:latin typeface="Times New Roman" panose="02020603050405020304" pitchFamily="18" charset="0"/>
              <a:ea typeface="Noto Serif CJK SC"/>
              <a:cs typeface="Lohit Devanagari"/>
            </a:endParaRPr>
          </a:p>
          <a:p>
            <a:pPr marL="0" marR="0">
              <a:spcBef>
                <a:spcPts val="0"/>
              </a:spcBef>
              <a:spcAft>
                <a:spcPts val="0"/>
              </a:spcAft>
            </a:pPr>
            <a:endParaRPr lang="en-US" sz="1800" b="1" kern="150" dirty="0">
              <a:solidFill>
                <a:schemeClr val="tx1"/>
              </a:solidFill>
              <a:latin typeface="Times New Roman" panose="02020603050405020304" pitchFamily="18" charset="0"/>
              <a:ea typeface="Noto Serif CJK SC"/>
              <a:cs typeface="Lohit Devanagari"/>
            </a:endParaRPr>
          </a:p>
          <a:p>
            <a:pPr marL="0" marR="0">
              <a:spcBef>
                <a:spcPts val="0"/>
              </a:spcBef>
              <a:spcAft>
                <a:spcPts val="0"/>
              </a:spcAft>
            </a:pPr>
            <a:endParaRPr lang="en-US" sz="1800" b="1" kern="150" dirty="0">
              <a:solidFill>
                <a:schemeClr val="tx1"/>
              </a:solidFill>
              <a:effectLst/>
              <a:latin typeface="Times New Roman" panose="02020603050405020304" pitchFamily="18" charset="0"/>
              <a:ea typeface="Noto Serif CJK SC"/>
              <a:cs typeface="Lohit Devanagari"/>
            </a:endParaRPr>
          </a:p>
          <a:p>
            <a:pPr marL="0" marR="0">
              <a:spcBef>
                <a:spcPts val="0"/>
              </a:spcBef>
              <a:spcAft>
                <a:spcPts val="0"/>
              </a:spcAft>
            </a:pPr>
            <a:endParaRPr lang="en-US" sz="1800" b="1" kern="150" dirty="0">
              <a:solidFill>
                <a:schemeClr val="tx1"/>
              </a:solidFill>
              <a:latin typeface="Times New Roman" panose="02020603050405020304" pitchFamily="18" charset="0"/>
              <a:ea typeface="Noto Serif CJK SC"/>
              <a:cs typeface="Lohit Devanagari"/>
            </a:endParaRPr>
          </a:p>
          <a:p>
            <a:pPr marL="0" marR="0">
              <a:spcBef>
                <a:spcPts val="0"/>
              </a:spcBef>
              <a:spcAft>
                <a:spcPts val="0"/>
              </a:spcAft>
            </a:pPr>
            <a:endParaRPr lang="en-US" sz="1800" kern="150" dirty="0">
              <a:solidFill>
                <a:schemeClr val="tx1"/>
              </a:solidFill>
              <a:effectLst/>
              <a:latin typeface="Liberation Serif"/>
              <a:ea typeface="Noto Serif CJK SC"/>
              <a:cs typeface="Lohit Devanagari"/>
            </a:endParaRPr>
          </a:p>
          <a:p>
            <a:pPr marL="0" marR="0">
              <a:spcBef>
                <a:spcPts val="0"/>
              </a:spcBef>
              <a:spcAft>
                <a:spcPts val="0"/>
              </a:spcAft>
            </a:pPr>
            <a:r>
              <a:rPr lang="en-US" sz="1800" kern="150" dirty="0">
                <a:solidFill>
                  <a:schemeClr val="tx1"/>
                </a:solidFill>
                <a:effectLst/>
                <a:latin typeface="Times New Roman" panose="02020603050405020304" pitchFamily="18" charset="0"/>
                <a:ea typeface="Noto Serif CJK SC"/>
                <a:cs typeface="Lohit Devanagari"/>
              </a:rPr>
              <a:t> </a:t>
            </a:r>
            <a:endParaRPr lang="en-US" sz="1800" kern="150" dirty="0">
              <a:solidFill>
                <a:schemeClr val="tx1"/>
              </a:solidFill>
              <a:effectLst/>
              <a:latin typeface="Liberation Serif"/>
              <a:ea typeface="Noto Serif CJK SC"/>
              <a:cs typeface="Lohit Devanagari"/>
            </a:endParaRPr>
          </a:p>
          <a:p>
            <a:pPr marL="0" marR="0" indent="0">
              <a:spcBef>
                <a:spcPts val="0"/>
              </a:spcBef>
              <a:spcAft>
                <a:spcPts val="1415"/>
              </a:spcAft>
              <a:buNone/>
            </a:pPr>
            <a:r>
              <a:rPr lang="en-US" sz="1800" kern="150" dirty="0">
                <a:solidFill>
                  <a:schemeClr val="tx1"/>
                </a:solidFill>
                <a:effectLst/>
                <a:latin typeface="Times New Roman" panose="02020603050405020304" pitchFamily="18" charset="0"/>
                <a:ea typeface="Noto Serif CJK SC"/>
                <a:cs typeface="Lohit Devanagari"/>
              </a:rPr>
              <a:t>Remember to replace the </a:t>
            </a:r>
            <a:r>
              <a:rPr lang="en-US" sz="1800" kern="150" dirty="0" err="1">
                <a:solidFill>
                  <a:schemeClr val="tx1"/>
                </a:solidFill>
                <a:effectLst/>
                <a:latin typeface="Times New Roman" panose="02020603050405020304" pitchFamily="18" charset="0"/>
                <a:ea typeface="Noto Serif CJK SC"/>
                <a:cs typeface="Lohit Devanagari"/>
              </a:rPr>
              <a:t>highlinghted</a:t>
            </a:r>
            <a:r>
              <a:rPr lang="en-US" sz="1800" kern="150" dirty="0">
                <a:solidFill>
                  <a:schemeClr val="tx1"/>
                </a:solidFill>
                <a:effectLst/>
                <a:latin typeface="Times New Roman" panose="02020603050405020304" pitchFamily="18" charset="0"/>
                <a:ea typeface="Noto Serif CJK SC"/>
                <a:cs typeface="Lohit Devanagari"/>
              </a:rPr>
              <a:t> text with your own Gmail ID and password in the above-mentioned line.</a:t>
            </a:r>
            <a:r>
              <a:rPr lang="en-US" sz="1800" b="1" kern="150" dirty="0">
                <a:solidFill>
                  <a:schemeClr val="tx1"/>
                </a:solidFill>
                <a:effectLst/>
                <a:latin typeface="Times New Roman" panose="02020603050405020304" pitchFamily="18" charset="0"/>
                <a:ea typeface="Noto Serif CJK SC"/>
                <a:cs typeface="Lohit Devanagari"/>
              </a:rPr>
              <a:t> </a:t>
            </a:r>
            <a:r>
              <a:rPr lang="en-US" sz="1800" kern="150" dirty="0">
                <a:solidFill>
                  <a:schemeClr val="tx1"/>
                </a:solidFill>
                <a:effectLst/>
                <a:latin typeface="Times New Roman" panose="02020603050405020304" pitchFamily="18" charset="0"/>
                <a:ea typeface="Noto Serif CJK SC"/>
                <a:cs typeface="Lohit Devanagari"/>
              </a:rPr>
              <a:t>For example,</a:t>
            </a:r>
            <a:endParaRPr lang="en-US" sz="1800" kern="150" dirty="0">
              <a:solidFill>
                <a:schemeClr val="tx1"/>
              </a:solidFill>
              <a:effectLst/>
              <a:latin typeface="Liberation Serif"/>
              <a:ea typeface="Noto Serif CJK SC"/>
              <a:cs typeface="Lohit Devanagari"/>
            </a:endParaRPr>
          </a:p>
          <a:p>
            <a:endParaRPr lang="en-US" dirty="0">
              <a:solidFill>
                <a:schemeClr val="tx1"/>
              </a:solidFill>
            </a:endParaRPr>
          </a:p>
        </p:txBody>
      </p:sp>
      <p:pic>
        <p:nvPicPr>
          <p:cNvPr id="5122" name="Picture 1">
            <a:extLst>
              <a:ext uri="{FF2B5EF4-FFF2-40B4-BE49-F238E27FC236}">
                <a16:creationId xmlns:a16="http://schemas.microsoft.com/office/drawing/2014/main" id="{496661B3-703F-466A-9AE9-FCCD33D02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3074849"/>
            <a:ext cx="8452745" cy="202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Down 3">
            <a:extLst>
              <a:ext uri="{FF2B5EF4-FFF2-40B4-BE49-F238E27FC236}">
                <a16:creationId xmlns:a16="http://schemas.microsoft.com/office/drawing/2014/main" id="{A1FF81DA-A821-4E3D-A94C-9B42486B88C1}"/>
              </a:ext>
            </a:extLst>
          </p:cNvPr>
          <p:cNvSpPr/>
          <p:nvPr/>
        </p:nvSpPr>
        <p:spPr>
          <a:xfrm flipH="1">
            <a:off x="4136993" y="2849732"/>
            <a:ext cx="330491" cy="20237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73AF9520-ED67-4741-A9DA-B0D2E517C96A}"/>
              </a:ext>
            </a:extLst>
          </p:cNvPr>
          <p:cNvSpPr/>
          <p:nvPr/>
        </p:nvSpPr>
        <p:spPr>
          <a:xfrm flipH="1">
            <a:off x="5961234" y="2845548"/>
            <a:ext cx="330491" cy="20237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242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B0B4-EC8D-4398-8AAE-D3CC6AD8E074}"/>
              </a:ext>
            </a:extLst>
          </p:cNvPr>
          <p:cNvSpPr>
            <a:spLocks noGrp="1"/>
          </p:cNvSpPr>
          <p:nvPr>
            <p:ph type="title"/>
          </p:nvPr>
        </p:nvSpPr>
        <p:spPr/>
        <p:txBody>
          <a:bodyPr>
            <a:normAutofit/>
          </a:bodyPr>
          <a:lstStyle/>
          <a:p>
            <a:r>
              <a:rPr lang="en-US" sz="4000" kern="150" dirty="0">
                <a:effectLst/>
                <a:latin typeface="+mn-lt"/>
                <a:ea typeface="Noto Serif CJK SC"/>
              </a:rPr>
              <a:t>Update configuration file and restart Exim</a:t>
            </a:r>
            <a:br>
              <a:rPr lang="en-US" sz="4000" kern="150" dirty="0">
                <a:effectLst/>
                <a:latin typeface="+mn-lt"/>
                <a:ea typeface="Noto Serif CJK SC"/>
              </a:rPr>
            </a:br>
            <a:endParaRPr lang="en-US" sz="4000" dirty="0">
              <a:latin typeface="+mn-lt"/>
            </a:endParaRPr>
          </a:p>
        </p:txBody>
      </p:sp>
      <p:sp>
        <p:nvSpPr>
          <p:cNvPr id="3" name="Content Placeholder 2">
            <a:extLst>
              <a:ext uri="{FF2B5EF4-FFF2-40B4-BE49-F238E27FC236}">
                <a16:creationId xmlns:a16="http://schemas.microsoft.com/office/drawing/2014/main" id="{375D714B-4E2F-42B4-86AB-5ED19CD6C4A0}"/>
              </a:ext>
            </a:extLst>
          </p:cNvPr>
          <p:cNvSpPr>
            <a:spLocks noGrp="1"/>
          </p:cNvSpPr>
          <p:nvPr>
            <p:ph idx="1"/>
          </p:nvPr>
        </p:nvSpPr>
        <p:spPr>
          <a:xfrm>
            <a:off x="1066800" y="1845734"/>
            <a:ext cx="10058400" cy="4023360"/>
          </a:xfrm>
        </p:spPr>
        <p:txBody>
          <a:bodyPr/>
          <a:lstStyle/>
          <a:p>
            <a:pPr marL="0" marR="0" indent="0">
              <a:spcBef>
                <a:spcPts val="0"/>
              </a:spcBef>
              <a:spcAft>
                <a:spcPts val="0"/>
              </a:spcAft>
              <a:buNone/>
            </a:pPr>
            <a:r>
              <a:rPr lang="en-US" sz="1800" kern="150" dirty="0">
                <a:solidFill>
                  <a:schemeClr val="tx1"/>
                </a:solidFill>
                <a:effectLst/>
                <a:latin typeface="Times New Roman" panose="02020603050405020304" pitchFamily="18" charset="0"/>
                <a:ea typeface="Noto Serif CJK SC"/>
                <a:cs typeface="Lohit Devanagari"/>
              </a:rPr>
              <a:t>Apply the following commands.</a:t>
            </a:r>
            <a:br>
              <a:rPr lang="en-US" sz="1800" b="1" kern="150" dirty="0">
                <a:solidFill>
                  <a:schemeClr val="tx1"/>
                </a:solidFill>
                <a:effectLst/>
                <a:latin typeface="Times New Roman" panose="02020603050405020304" pitchFamily="18" charset="0"/>
                <a:ea typeface="Noto Serif CJK SC"/>
                <a:cs typeface="Lohit Devanagari"/>
              </a:rPr>
            </a:br>
            <a:r>
              <a:rPr lang="en-US" sz="1800" b="1" kern="150" dirty="0">
                <a:solidFill>
                  <a:schemeClr val="tx1"/>
                </a:solidFill>
                <a:effectLst/>
                <a:latin typeface="Times New Roman" panose="02020603050405020304" pitchFamily="18" charset="0"/>
                <a:ea typeface="Noto Serif CJK SC"/>
                <a:cs typeface="Lohit Devanagari"/>
              </a:rPr>
              <a:t>	</a:t>
            </a:r>
            <a:r>
              <a:rPr lang="en-US" sz="1800" b="1" kern="150" dirty="0" err="1">
                <a:solidFill>
                  <a:srgbClr val="FF0000"/>
                </a:solidFill>
                <a:effectLst/>
                <a:latin typeface="Times New Roman" panose="02020603050405020304" pitchFamily="18" charset="0"/>
                <a:ea typeface="Noto Serif CJK SC"/>
                <a:cs typeface="Lohit Devanagari"/>
              </a:rPr>
              <a:t>sudo</a:t>
            </a:r>
            <a:r>
              <a:rPr lang="en-US" sz="1800" b="1" kern="150" dirty="0">
                <a:solidFill>
                  <a:srgbClr val="FF0000"/>
                </a:solidFill>
                <a:effectLst/>
                <a:latin typeface="Times New Roman" panose="02020603050405020304" pitchFamily="18" charset="0"/>
                <a:ea typeface="Noto Serif CJK SC"/>
                <a:cs typeface="Lohit Devanagari"/>
              </a:rPr>
              <a:t> update-exim4.conf</a:t>
            </a:r>
            <a:endParaRPr lang="en-US" sz="1800" kern="150" dirty="0">
              <a:solidFill>
                <a:srgbClr val="FF0000"/>
              </a:solidFill>
              <a:effectLst/>
              <a:latin typeface="Liberation Serif"/>
              <a:ea typeface="Noto Serif CJK SC"/>
              <a:cs typeface="Lohit Devanagari"/>
            </a:endParaRPr>
          </a:p>
          <a:p>
            <a:pPr marL="0" marR="0">
              <a:spcBef>
                <a:spcPts val="0"/>
              </a:spcBef>
              <a:spcAft>
                <a:spcPts val="0"/>
              </a:spcAft>
            </a:pPr>
            <a:r>
              <a:rPr lang="en-US" sz="1800" b="1" kern="150" dirty="0">
                <a:solidFill>
                  <a:schemeClr val="tx1"/>
                </a:solidFill>
                <a:effectLst/>
                <a:latin typeface="Times New Roman" panose="02020603050405020304" pitchFamily="18" charset="0"/>
                <a:ea typeface="Noto Serif CJK SC"/>
                <a:cs typeface="Lohit Devanagari"/>
              </a:rPr>
              <a:t> </a:t>
            </a:r>
            <a:endParaRPr lang="en-US" sz="1800" kern="150" dirty="0">
              <a:solidFill>
                <a:schemeClr val="tx1"/>
              </a:solidFill>
              <a:effectLst/>
              <a:latin typeface="Liberation Serif"/>
              <a:ea typeface="Noto Serif CJK SC"/>
              <a:cs typeface="Lohit Devanagari"/>
            </a:endParaRPr>
          </a:p>
          <a:p>
            <a:pPr marL="0" marR="0" indent="0">
              <a:spcBef>
                <a:spcPts val="0"/>
              </a:spcBef>
              <a:spcAft>
                <a:spcPts val="0"/>
              </a:spcAft>
              <a:buNone/>
            </a:pPr>
            <a:r>
              <a:rPr lang="en-US" sz="1800" kern="150" dirty="0">
                <a:solidFill>
                  <a:schemeClr val="tx1"/>
                </a:solidFill>
                <a:effectLst/>
                <a:latin typeface="Times New Roman" panose="02020603050405020304" pitchFamily="18" charset="0"/>
                <a:ea typeface="Noto Serif CJK SC"/>
                <a:cs typeface="Lohit Devanagari"/>
              </a:rPr>
              <a:t>Restart Exim</a:t>
            </a:r>
            <a:br>
              <a:rPr lang="en-US" sz="1800" b="1" kern="150" dirty="0">
                <a:solidFill>
                  <a:schemeClr val="tx1"/>
                </a:solidFill>
                <a:effectLst/>
                <a:latin typeface="Times New Roman" panose="02020603050405020304" pitchFamily="18" charset="0"/>
                <a:ea typeface="Noto Serif CJK SC"/>
                <a:cs typeface="Lohit Devanagari"/>
              </a:rPr>
            </a:br>
            <a:r>
              <a:rPr lang="en-US" sz="1800" b="1" kern="150" dirty="0">
                <a:solidFill>
                  <a:schemeClr val="tx1"/>
                </a:solidFill>
                <a:effectLst/>
                <a:latin typeface="Times New Roman" panose="02020603050405020304" pitchFamily="18" charset="0"/>
                <a:ea typeface="Noto Serif CJK SC"/>
                <a:cs typeface="Lohit Devanagari"/>
              </a:rPr>
              <a:t>	</a:t>
            </a:r>
            <a:r>
              <a:rPr lang="en-US" sz="1800" b="1" kern="150" dirty="0" err="1">
                <a:solidFill>
                  <a:srgbClr val="FF0000"/>
                </a:solidFill>
                <a:effectLst/>
                <a:latin typeface="Times New Roman" panose="02020603050405020304" pitchFamily="18" charset="0"/>
                <a:ea typeface="Noto Serif CJK SC"/>
                <a:cs typeface="Lohit Devanagari"/>
              </a:rPr>
              <a:t>sudo</a:t>
            </a:r>
            <a:r>
              <a:rPr lang="en-US" sz="1800" b="1" kern="150" dirty="0">
                <a:solidFill>
                  <a:schemeClr val="tx1"/>
                </a:solidFill>
                <a:effectLst/>
                <a:latin typeface="Times New Roman" panose="02020603050405020304" pitchFamily="18" charset="0"/>
                <a:ea typeface="Noto Serif CJK SC"/>
                <a:cs typeface="Lohit Devanagari"/>
              </a:rPr>
              <a:t> service exim4 restart</a:t>
            </a:r>
          </a:p>
          <a:p>
            <a:pPr marL="0" marR="0" indent="0">
              <a:spcBef>
                <a:spcPts val="0"/>
              </a:spcBef>
              <a:spcAft>
                <a:spcPts val="0"/>
              </a:spcAft>
              <a:buNone/>
            </a:pPr>
            <a:endParaRPr lang="en-US" sz="1800" b="1" kern="150" dirty="0">
              <a:solidFill>
                <a:schemeClr val="tx1"/>
              </a:solidFill>
              <a:latin typeface="Times New Roman" panose="02020603050405020304" pitchFamily="18" charset="0"/>
              <a:ea typeface="Noto Serif CJK SC"/>
              <a:cs typeface="Lohit Devanagari"/>
            </a:endParaRPr>
          </a:p>
          <a:p>
            <a:pPr marL="0" marR="0" indent="0">
              <a:spcBef>
                <a:spcPts val="0"/>
              </a:spcBef>
              <a:spcAft>
                <a:spcPts val="0"/>
              </a:spcAft>
              <a:buNone/>
            </a:pPr>
            <a:r>
              <a:rPr lang="en-US" sz="1800" kern="150" dirty="0">
                <a:solidFill>
                  <a:schemeClr val="tx1"/>
                </a:solidFill>
                <a:effectLst/>
                <a:latin typeface="Times New Roman" panose="02020603050405020304" pitchFamily="18" charset="0"/>
                <a:ea typeface="Noto Serif CJK SC"/>
                <a:cs typeface="Lohit Devanagari"/>
              </a:rPr>
              <a:t>Sending test mail from Exim</a:t>
            </a:r>
            <a:endParaRPr lang="en-US" sz="1800" kern="150" dirty="0">
              <a:solidFill>
                <a:schemeClr val="tx1"/>
              </a:solidFill>
              <a:effectLst/>
              <a:latin typeface="Liberation Serif"/>
              <a:ea typeface="Noto Serif CJK SC"/>
              <a:cs typeface="Lohit Devanagari"/>
            </a:endParaRPr>
          </a:p>
          <a:p>
            <a:pPr marL="0" marR="0" indent="0">
              <a:spcBef>
                <a:spcPts val="0"/>
              </a:spcBef>
              <a:spcAft>
                <a:spcPts val="0"/>
              </a:spcAft>
              <a:buNone/>
            </a:pPr>
            <a:r>
              <a:rPr lang="en-US" sz="1800" kern="150" dirty="0">
                <a:solidFill>
                  <a:schemeClr val="tx1"/>
                </a:solidFill>
                <a:effectLst/>
                <a:latin typeface="Times New Roman" panose="02020603050405020304" pitchFamily="18" charset="0"/>
                <a:ea typeface="Noto Serif CJK SC"/>
                <a:cs typeface="Lohit Devanagari"/>
              </a:rPr>
              <a:t>Apply the following command:</a:t>
            </a:r>
            <a:endParaRPr lang="en-US" sz="1800" kern="150" dirty="0">
              <a:solidFill>
                <a:schemeClr val="tx1"/>
              </a:solidFill>
              <a:effectLst/>
              <a:latin typeface="Liberation Serif"/>
              <a:ea typeface="Noto Serif CJK SC"/>
              <a:cs typeface="Lohit Devanagari"/>
            </a:endParaRPr>
          </a:p>
          <a:p>
            <a:pPr marL="0" marR="0" indent="0">
              <a:spcBef>
                <a:spcPts val="0"/>
              </a:spcBef>
              <a:spcAft>
                <a:spcPts val="0"/>
              </a:spcAft>
              <a:buNone/>
            </a:pPr>
            <a:r>
              <a:rPr lang="en-US" sz="1800" b="1" kern="150" dirty="0">
                <a:solidFill>
                  <a:schemeClr val="tx1"/>
                </a:solidFill>
                <a:latin typeface="Courier New" panose="02070309020205020404" pitchFamily="49" charset="0"/>
                <a:ea typeface="Noto Serif CJK SC"/>
                <a:cs typeface="Lohit Devanagari"/>
              </a:rPr>
              <a:t>	</a:t>
            </a:r>
            <a:r>
              <a:rPr lang="en-US" sz="1600" b="1" kern="150" dirty="0" err="1">
                <a:solidFill>
                  <a:srgbClr val="FF0000"/>
                </a:solidFill>
                <a:effectLst/>
                <a:latin typeface="Times New Roman" panose="02020603050405020304" pitchFamily="18" charset="0"/>
                <a:ea typeface="Noto Serif CJK SC"/>
                <a:cs typeface="Lohit Devanagari"/>
              </a:rPr>
              <a:t>sudo</a:t>
            </a:r>
            <a:r>
              <a:rPr lang="en-US" sz="1600" b="1" kern="150" dirty="0">
                <a:solidFill>
                  <a:srgbClr val="FF0000"/>
                </a:solidFill>
                <a:effectLst/>
                <a:latin typeface="Times New Roman" panose="02020603050405020304" pitchFamily="18" charset="0"/>
                <a:ea typeface="Noto Serif CJK SC"/>
                <a:cs typeface="Lohit Devanagari"/>
              </a:rPr>
              <a:t> echo 'My Test Text' | mail -s </a:t>
            </a:r>
            <a:r>
              <a:rPr lang="en-US" sz="1600" b="1" kern="150" dirty="0" err="1">
                <a:solidFill>
                  <a:srgbClr val="FF0000"/>
                </a:solidFill>
                <a:effectLst/>
                <a:latin typeface="Times New Roman" panose="02020603050405020304" pitchFamily="18" charset="0"/>
                <a:ea typeface="Noto Serif CJK SC"/>
                <a:cs typeface="Lohit Devanagari"/>
              </a:rPr>
              <a:t>Testmail</a:t>
            </a:r>
            <a:r>
              <a:rPr lang="en-US" sz="1600" b="1" kern="150" dirty="0">
                <a:solidFill>
                  <a:srgbClr val="FF0000"/>
                </a:solidFill>
                <a:effectLst/>
                <a:latin typeface="Times New Roman" panose="02020603050405020304" pitchFamily="18" charset="0"/>
                <a:ea typeface="Noto Serif CJK SC"/>
                <a:cs typeface="Lohit Devanagari"/>
              </a:rPr>
              <a:t> name@gmail.com</a:t>
            </a:r>
            <a:endParaRPr lang="en-US" sz="1600" b="1" kern="150" dirty="0">
              <a:solidFill>
                <a:srgbClr val="FF0000"/>
              </a:solidFill>
              <a:latin typeface="Liberation Serif"/>
              <a:ea typeface="Noto Serif CJK SC"/>
              <a:cs typeface="Lohit Devanagari"/>
            </a:endParaRPr>
          </a:p>
          <a:p>
            <a:pPr marL="0" marR="0" indent="0">
              <a:spcBef>
                <a:spcPts val="0"/>
              </a:spcBef>
              <a:spcAft>
                <a:spcPts val="0"/>
              </a:spcAft>
              <a:buNone/>
            </a:pPr>
            <a:r>
              <a:rPr lang="en-US" sz="1600" b="1" kern="150" dirty="0">
                <a:solidFill>
                  <a:schemeClr val="tx1"/>
                </a:solidFill>
                <a:effectLst/>
                <a:latin typeface="Liberation Serif"/>
                <a:ea typeface="Noto Serif CJK SC"/>
                <a:cs typeface="Lohit Devanagari"/>
              </a:rPr>
              <a:t>	</a:t>
            </a:r>
            <a:r>
              <a:rPr lang="en-US" sz="1600" kern="150" dirty="0">
                <a:solidFill>
                  <a:schemeClr val="tx1"/>
                </a:solidFill>
                <a:effectLst/>
                <a:latin typeface="Times New Roman" panose="02020603050405020304" pitchFamily="18" charset="0"/>
                <a:ea typeface="Noto Serif CJK SC"/>
                <a:cs typeface="Lohit Devanagari"/>
              </a:rPr>
              <a:t>Replace </a:t>
            </a:r>
            <a:r>
              <a:rPr lang="en-US" sz="1600" u="none" strike="noStrike" kern="150" dirty="0">
                <a:solidFill>
                  <a:schemeClr val="tx1"/>
                </a:solidFill>
                <a:effectLst/>
                <a:latin typeface="Times New Roman" panose="02020603050405020304" pitchFamily="18" charset="0"/>
                <a:ea typeface="Noto Serif CJK SC"/>
                <a:cs typeface="Lohit Devanagari"/>
                <a:hlinkClick r:id="rId2">
                  <a:extLst>
                    <a:ext uri="{A12FA001-AC4F-418D-AE19-62706E023703}">
                      <ahyp:hlinkClr xmlns:ahyp="http://schemas.microsoft.com/office/drawing/2018/hyperlinkcolor" val="tx"/>
                    </a:ext>
                  </a:extLst>
                </a:hlinkClick>
              </a:rPr>
              <a:t>name@gmail.com</a:t>
            </a:r>
            <a:r>
              <a:rPr lang="en-US" sz="1600" kern="150" dirty="0">
                <a:solidFill>
                  <a:schemeClr val="tx1"/>
                </a:solidFill>
                <a:effectLst/>
                <a:latin typeface="Times New Roman" panose="02020603050405020304" pitchFamily="18" charset="0"/>
                <a:ea typeface="Noto Serif CJK SC"/>
                <a:cs typeface="Lohit Devanagari"/>
              </a:rPr>
              <a:t> with your own real </a:t>
            </a:r>
            <a:r>
              <a:rPr lang="en-US" sz="1600" kern="150" dirty="0" err="1">
                <a:solidFill>
                  <a:schemeClr val="tx1"/>
                </a:solidFill>
                <a:effectLst/>
                <a:latin typeface="Times New Roman" panose="02020603050405020304" pitchFamily="18" charset="0"/>
                <a:ea typeface="Noto Serif CJK SC"/>
                <a:cs typeface="Lohit Devanagari"/>
              </a:rPr>
              <a:t>real</a:t>
            </a:r>
            <a:r>
              <a:rPr lang="en-US" sz="1600" kern="150" dirty="0">
                <a:solidFill>
                  <a:schemeClr val="tx1"/>
                </a:solidFill>
                <a:effectLst/>
                <a:latin typeface="Times New Roman" panose="02020603050405020304" pitchFamily="18" charset="0"/>
                <a:ea typeface="Noto Serif CJK SC"/>
                <a:cs typeface="Lohit Devanagari"/>
              </a:rPr>
              <a:t> Gmail ID.</a:t>
            </a:r>
          </a:p>
          <a:p>
            <a:pPr marL="0" marR="0" indent="0">
              <a:spcBef>
                <a:spcPts val="0"/>
              </a:spcBef>
              <a:spcAft>
                <a:spcPts val="0"/>
              </a:spcAft>
              <a:buNone/>
            </a:pPr>
            <a:endParaRPr lang="en-US" sz="1600" kern="150" dirty="0">
              <a:solidFill>
                <a:schemeClr val="tx1"/>
              </a:solidFill>
              <a:latin typeface="Times New Roman" panose="02020603050405020304" pitchFamily="18" charset="0"/>
              <a:ea typeface="Noto Serif CJK SC"/>
              <a:cs typeface="Lohit Devanagari"/>
            </a:endParaRPr>
          </a:p>
          <a:p>
            <a:pPr marL="0" marR="0" indent="0">
              <a:spcBef>
                <a:spcPts val="0"/>
              </a:spcBef>
              <a:spcAft>
                <a:spcPts val="0"/>
              </a:spcAft>
              <a:buNone/>
            </a:pPr>
            <a:r>
              <a:rPr lang="en-US" sz="1800" kern="150" dirty="0">
                <a:solidFill>
                  <a:schemeClr val="tx1"/>
                </a:solidFill>
                <a:effectLst/>
                <a:latin typeface="Times New Roman" panose="02020603050405020304" pitchFamily="18" charset="0"/>
                <a:ea typeface="Noto Serif CJK SC"/>
                <a:cs typeface="Lohit Devanagari"/>
              </a:rPr>
              <a:t>Enable email messaging in Koha</a:t>
            </a:r>
            <a:br>
              <a:rPr lang="en-US" sz="1800" kern="150" dirty="0">
                <a:solidFill>
                  <a:schemeClr val="tx1"/>
                </a:solidFill>
                <a:effectLst/>
                <a:latin typeface="Times New Roman" panose="02020603050405020304" pitchFamily="18" charset="0"/>
                <a:ea typeface="Noto Serif CJK SC"/>
                <a:cs typeface="Lohit Devanagari"/>
              </a:rPr>
            </a:br>
            <a:r>
              <a:rPr lang="en-US" sz="1800" kern="150" dirty="0">
                <a:solidFill>
                  <a:schemeClr val="tx1"/>
                </a:solidFill>
                <a:effectLst/>
                <a:latin typeface="Times New Roman" panose="02020603050405020304" pitchFamily="18" charset="0"/>
                <a:ea typeface="Noto Serif CJK SC"/>
                <a:cs typeface="Lohit Devanagari"/>
              </a:rPr>
              <a:t>Apply the following command in a Terminal.</a:t>
            </a:r>
            <a:br>
              <a:rPr lang="en-US" sz="1800" kern="150" dirty="0">
                <a:solidFill>
                  <a:schemeClr val="tx1"/>
                </a:solidFill>
                <a:effectLst/>
                <a:latin typeface="Times New Roman" panose="02020603050405020304" pitchFamily="18" charset="0"/>
                <a:ea typeface="Noto Serif CJK SC"/>
                <a:cs typeface="Lohit Devanagari"/>
              </a:rPr>
            </a:br>
            <a:r>
              <a:rPr lang="en-US" sz="1800" kern="150" dirty="0">
                <a:solidFill>
                  <a:schemeClr val="tx1"/>
                </a:solidFill>
                <a:effectLst/>
                <a:latin typeface="Times New Roman" panose="02020603050405020304" pitchFamily="18" charset="0"/>
                <a:ea typeface="Noto Serif CJK SC"/>
                <a:cs typeface="Lohit Devanagari"/>
              </a:rPr>
              <a:t>	</a:t>
            </a:r>
            <a:r>
              <a:rPr lang="en-US" sz="1800" b="1" kern="150" dirty="0" err="1">
                <a:solidFill>
                  <a:srgbClr val="FF0000"/>
                </a:solidFill>
                <a:effectLst/>
                <a:latin typeface="Times New Roman" panose="02020603050405020304" pitchFamily="18" charset="0"/>
                <a:ea typeface="Noto Serif CJK SC"/>
                <a:cs typeface="Lohit Devanagari"/>
              </a:rPr>
              <a:t>sudo</a:t>
            </a:r>
            <a:r>
              <a:rPr lang="en-US" sz="1800" b="1" kern="150" dirty="0">
                <a:solidFill>
                  <a:srgbClr val="FF0000"/>
                </a:solidFill>
                <a:effectLst/>
                <a:latin typeface="Times New Roman" panose="02020603050405020304" pitchFamily="18" charset="0"/>
                <a:ea typeface="Noto Serif CJK SC"/>
                <a:cs typeface="Lohit Devanagari"/>
              </a:rPr>
              <a:t> </a:t>
            </a:r>
            <a:r>
              <a:rPr lang="en-US" sz="1800" b="1" kern="150" dirty="0" err="1">
                <a:solidFill>
                  <a:srgbClr val="FF0000"/>
                </a:solidFill>
                <a:effectLst/>
                <a:latin typeface="Times New Roman" panose="02020603050405020304" pitchFamily="18" charset="0"/>
                <a:ea typeface="Noto Serif CJK SC"/>
                <a:cs typeface="Lohit Devanagari"/>
              </a:rPr>
              <a:t>koha</a:t>
            </a:r>
            <a:r>
              <a:rPr lang="en-US" sz="1800" b="1" kern="150" dirty="0">
                <a:solidFill>
                  <a:srgbClr val="FF0000"/>
                </a:solidFill>
                <a:effectLst/>
                <a:latin typeface="Times New Roman" panose="02020603050405020304" pitchFamily="18" charset="0"/>
                <a:ea typeface="Noto Serif CJK SC"/>
                <a:cs typeface="Lohit Devanagari"/>
              </a:rPr>
              <a:t>-email-enable library</a:t>
            </a:r>
            <a:endParaRPr lang="en-US" sz="1800" kern="150" dirty="0">
              <a:solidFill>
                <a:srgbClr val="FF0000"/>
              </a:solidFill>
              <a:effectLst/>
              <a:latin typeface="Liberation Serif"/>
              <a:ea typeface="Noto Serif CJK SC"/>
              <a:cs typeface="Lohit Devanagari"/>
            </a:endParaRPr>
          </a:p>
          <a:p>
            <a:pPr marL="109728" lvl="1" indent="0">
              <a:spcBef>
                <a:spcPts val="0"/>
              </a:spcBef>
              <a:spcAft>
                <a:spcPts val="0"/>
              </a:spcAft>
              <a:buNone/>
            </a:pPr>
            <a:r>
              <a:rPr lang="en-US" sz="1600" kern="150" dirty="0">
                <a:solidFill>
                  <a:schemeClr val="tx1"/>
                </a:solidFill>
                <a:effectLst/>
                <a:latin typeface="Times New Roman" panose="02020603050405020304" pitchFamily="18" charset="0"/>
                <a:ea typeface="Noto Serif CJK SC"/>
                <a:cs typeface="Lohit Devanagari"/>
              </a:rPr>
              <a:t>	Where ‘library’ is your instance in  </a:t>
            </a:r>
            <a:r>
              <a:rPr lang="en-US" sz="1600" kern="150" dirty="0" err="1">
                <a:solidFill>
                  <a:schemeClr val="tx1"/>
                </a:solidFill>
                <a:effectLst/>
                <a:latin typeface="Times New Roman" panose="02020603050405020304" pitchFamily="18" charset="0"/>
                <a:ea typeface="Noto Serif CJK SC"/>
                <a:cs typeface="Lohit Devanagari"/>
              </a:rPr>
              <a:t>koha</a:t>
            </a:r>
            <a:r>
              <a:rPr lang="en-US" sz="1600" kern="150" dirty="0">
                <a:solidFill>
                  <a:schemeClr val="tx1"/>
                </a:solidFill>
                <a:effectLst/>
                <a:latin typeface="Times New Roman" panose="02020603050405020304" pitchFamily="18" charset="0"/>
                <a:ea typeface="Noto Serif CJK SC"/>
                <a:cs typeface="Lohit Devanagari"/>
              </a:rPr>
              <a:t> database.</a:t>
            </a:r>
            <a:endParaRPr lang="en-US" sz="1600" kern="150" dirty="0">
              <a:solidFill>
                <a:schemeClr val="tx1"/>
              </a:solidFill>
              <a:effectLst/>
              <a:latin typeface="Liberation Serif"/>
              <a:ea typeface="Noto Serif CJK SC"/>
              <a:cs typeface="Lohit Devanagari"/>
            </a:endParaRPr>
          </a:p>
          <a:p>
            <a:pPr marL="0" marR="0" indent="0">
              <a:spcBef>
                <a:spcPts val="0"/>
              </a:spcBef>
              <a:spcAft>
                <a:spcPts val="0"/>
              </a:spcAft>
              <a:buNone/>
            </a:pPr>
            <a:endParaRPr lang="en-US" sz="1600" kern="150" dirty="0">
              <a:solidFill>
                <a:schemeClr val="tx1"/>
              </a:solidFill>
              <a:effectLst/>
              <a:latin typeface="Liberation Serif"/>
              <a:ea typeface="Noto Serif CJK SC"/>
              <a:cs typeface="Lohit Devanagari"/>
            </a:endParaRPr>
          </a:p>
          <a:p>
            <a:pPr marL="0" marR="0" indent="0">
              <a:spcBef>
                <a:spcPts val="0"/>
              </a:spcBef>
              <a:spcAft>
                <a:spcPts val="0"/>
              </a:spcAft>
              <a:buNone/>
            </a:pPr>
            <a:endParaRPr lang="en-US" sz="1800" kern="150" dirty="0">
              <a:solidFill>
                <a:schemeClr val="tx1"/>
              </a:solidFill>
              <a:effectLst/>
              <a:latin typeface="Liberation Serif"/>
              <a:ea typeface="Noto Serif CJK SC"/>
              <a:cs typeface="Lohit Devanagari"/>
            </a:endParaRPr>
          </a:p>
          <a:p>
            <a:endParaRPr lang="en-US" dirty="0">
              <a:solidFill>
                <a:schemeClr val="tx1"/>
              </a:solidFill>
            </a:endParaRPr>
          </a:p>
        </p:txBody>
      </p:sp>
    </p:spTree>
    <p:extLst>
      <p:ext uri="{BB962C8B-B14F-4D97-AF65-F5344CB8AC3E}">
        <p14:creationId xmlns:p14="http://schemas.microsoft.com/office/powerpoint/2010/main" val="490616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6E54-8BF9-440D-B5F9-A9E5328C8B94}"/>
              </a:ext>
            </a:extLst>
          </p:cNvPr>
          <p:cNvSpPr>
            <a:spLocks noGrp="1"/>
          </p:cNvSpPr>
          <p:nvPr>
            <p:ph type="title"/>
          </p:nvPr>
        </p:nvSpPr>
        <p:spPr/>
        <p:txBody>
          <a:bodyPr>
            <a:normAutofit/>
          </a:bodyPr>
          <a:lstStyle/>
          <a:p>
            <a:r>
              <a:rPr lang="en-US" sz="4000" kern="150" dirty="0">
                <a:solidFill>
                  <a:schemeClr val="tx1"/>
                </a:solidFill>
                <a:effectLst/>
                <a:latin typeface="+mn-lt"/>
                <a:ea typeface="Noto Serif CJK SC"/>
              </a:rPr>
              <a:t>Prepare Koha to send email messages</a:t>
            </a:r>
            <a:endParaRPr lang="en-US" sz="4000" dirty="0">
              <a:solidFill>
                <a:schemeClr val="tx1"/>
              </a:solidFill>
              <a:latin typeface="+mn-lt"/>
            </a:endParaRPr>
          </a:p>
        </p:txBody>
      </p:sp>
      <p:sp>
        <p:nvSpPr>
          <p:cNvPr id="3" name="Content Placeholder 2">
            <a:extLst>
              <a:ext uri="{FF2B5EF4-FFF2-40B4-BE49-F238E27FC236}">
                <a16:creationId xmlns:a16="http://schemas.microsoft.com/office/drawing/2014/main" id="{14D87299-5ADD-49C7-BB92-2EE4E77C38B1}"/>
              </a:ext>
            </a:extLst>
          </p:cNvPr>
          <p:cNvSpPr>
            <a:spLocks noGrp="1"/>
          </p:cNvSpPr>
          <p:nvPr>
            <p:ph idx="1"/>
          </p:nvPr>
        </p:nvSpPr>
        <p:spPr/>
        <p:txBody>
          <a:bodyPr>
            <a:normAutofit fontScale="92500" lnSpcReduction="10000"/>
          </a:bodyPr>
          <a:lstStyle/>
          <a:p>
            <a:pPr marL="0" marR="0" indent="0">
              <a:spcBef>
                <a:spcPts val="0"/>
              </a:spcBef>
              <a:spcAft>
                <a:spcPts val="0"/>
              </a:spcAft>
              <a:buNone/>
            </a:pPr>
            <a:r>
              <a:rPr lang="en-US" sz="1800" b="1" kern="150" dirty="0">
                <a:solidFill>
                  <a:schemeClr val="tx1"/>
                </a:solidFill>
                <a:effectLst/>
                <a:latin typeface="Liberation Serif"/>
                <a:ea typeface="Noto Serif CJK SC"/>
                <a:cs typeface="Lohit Devanagari"/>
              </a:rPr>
              <a:t>Setting up environment variables</a:t>
            </a:r>
            <a:r>
              <a:rPr lang="en-US" sz="1800" kern="150" dirty="0">
                <a:solidFill>
                  <a:schemeClr val="tx1"/>
                </a:solidFill>
                <a:effectLst/>
                <a:latin typeface="Liberation Serif"/>
                <a:ea typeface="Noto Serif CJK SC"/>
                <a:cs typeface="Lohit Devanagari"/>
              </a:rPr>
              <a:t>. </a:t>
            </a:r>
            <a:br>
              <a:rPr lang="en-US" sz="1800" kern="150" dirty="0">
                <a:solidFill>
                  <a:schemeClr val="tx1"/>
                </a:solidFill>
                <a:effectLst/>
                <a:latin typeface="Liberation Serif"/>
                <a:ea typeface="Noto Serif CJK SC"/>
                <a:cs typeface="Lohit Devanagari"/>
              </a:rPr>
            </a:br>
            <a:endParaRPr lang="en-US" sz="1800" kern="150" dirty="0">
              <a:solidFill>
                <a:schemeClr val="tx1"/>
              </a:solidFill>
              <a:effectLst/>
              <a:latin typeface="Liberation Serif"/>
              <a:ea typeface="Noto Serif CJK SC"/>
              <a:cs typeface="Lohit Devanagari"/>
            </a:endParaRPr>
          </a:p>
          <a:p>
            <a:pPr marL="0" marR="0" indent="0">
              <a:spcBef>
                <a:spcPts val="0"/>
              </a:spcBef>
              <a:spcAft>
                <a:spcPts val="0"/>
              </a:spcAft>
              <a:buNone/>
            </a:pPr>
            <a:r>
              <a:rPr lang="en-US" sz="1800" kern="150" dirty="0">
                <a:solidFill>
                  <a:schemeClr val="tx1"/>
                </a:solidFill>
                <a:effectLst/>
                <a:latin typeface="Liberation Serif"/>
                <a:ea typeface="Noto Serif CJK SC"/>
                <a:cs typeface="Lohit Devanagari"/>
              </a:rPr>
              <a:t>To run any of the Koha's programs from the Linux shell, PERL5LIB and KOHA_CONF have to be setup.</a:t>
            </a:r>
          </a:p>
          <a:p>
            <a:pPr marL="0" marR="0" indent="0">
              <a:spcBef>
                <a:spcPts val="0"/>
              </a:spcBef>
              <a:spcAft>
                <a:spcPts val="0"/>
              </a:spcAft>
              <a:buNone/>
            </a:pPr>
            <a:endParaRPr lang="en-US" sz="1800" kern="150" dirty="0">
              <a:solidFill>
                <a:schemeClr val="tx1"/>
              </a:solidFill>
              <a:latin typeface="Liberation Serif"/>
              <a:ea typeface="Noto Serif CJK SC"/>
              <a:cs typeface="Lohit Devanagari"/>
            </a:endParaRPr>
          </a:p>
          <a:p>
            <a:pPr marL="0" marR="0" indent="0">
              <a:spcBef>
                <a:spcPts val="0"/>
              </a:spcBef>
              <a:spcAft>
                <a:spcPts val="0"/>
              </a:spcAft>
              <a:buNone/>
            </a:pPr>
            <a:r>
              <a:rPr lang="en-US" sz="1800" kern="150" dirty="0">
                <a:solidFill>
                  <a:schemeClr val="tx1"/>
                </a:solidFill>
                <a:effectLst/>
                <a:latin typeface="Liberation Serif"/>
                <a:ea typeface="Noto Serif CJK SC"/>
                <a:cs typeface="Lohit Devanagari"/>
              </a:rPr>
              <a:t>Koha's Perl programs look at these variables to determine the location of the installation's configuration file-koha-conf.xml and the location of the application folder i.e. instance.</a:t>
            </a:r>
          </a:p>
          <a:p>
            <a:pPr marL="0" marR="0" indent="0">
              <a:spcBef>
                <a:spcPts val="0"/>
              </a:spcBef>
              <a:spcAft>
                <a:spcPts val="0"/>
              </a:spcAft>
              <a:buNone/>
            </a:pPr>
            <a:endParaRPr lang="en-US" sz="1800" kern="150" dirty="0">
              <a:solidFill>
                <a:schemeClr val="tx1"/>
              </a:solidFill>
              <a:latin typeface="Liberation Serif"/>
              <a:ea typeface="Noto Serif CJK SC"/>
              <a:cs typeface="Lohit Devanagari"/>
            </a:endParaRPr>
          </a:p>
          <a:p>
            <a:pPr marL="0" marR="0" indent="0">
              <a:spcBef>
                <a:spcPts val="0"/>
              </a:spcBef>
              <a:spcAft>
                <a:spcPts val="0"/>
              </a:spcAft>
              <a:buNone/>
            </a:pPr>
            <a:r>
              <a:rPr lang="en-US" sz="1800" b="1" kern="150" dirty="0">
                <a:solidFill>
                  <a:schemeClr val="tx1"/>
                </a:solidFill>
                <a:effectLst/>
                <a:latin typeface="Liberation Serif"/>
                <a:ea typeface="Noto Serif CJK SC"/>
                <a:cs typeface="Lohit Devanagari"/>
              </a:rPr>
              <a:t>Setting up PERL5 environment variable</a:t>
            </a:r>
            <a:endParaRPr lang="en-US" sz="1800" kern="150" dirty="0">
              <a:solidFill>
                <a:schemeClr val="tx1"/>
              </a:solidFill>
              <a:effectLst/>
              <a:latin typeface="Liberation Serif"/>
              <a:ea typeface="Noto Serif CJK SC"/>
              <a:cs typeface="Lohit Devanagari"/>
            </a:endParaRPr>
          </a:p>
          <a:p>
            <a:pPr marL="0" marR="0">
              <a:spcBef>
                <a:spcPts val="0"/>
              </a:spcBef>
              <a:spcAft>
                <a:spcPts val="0"/>
              </a:spcAft>
            </a:pPr>
            <a:r>
              <a:rPr lang="en-US" sz="1800" b="1" kern="150" dirty="0">
                <a:solidFill>
                  <a:schemeClr val="tx1"/>
                </a:solidFill>
                <a:effectLst/>
                <a:latin typeface="Liberation Serif"/>
                <a:ea typeface="Noto Serif CJK SC"/>
                <a:cs typeface="Lohit Devanagari"/>
              </a:rPr>
              <a:t> </a:t>
            </a:r>
            <a:endParaRPr lang="en-US" sz="1800" kern="150" dirty="0">
              <a:solidFill>
                <a:schemeClr val="tx1"/>
              </a:solidFill>
              <a:effectLst/>
              <a:latin typeface="Liberation Serif"/>
              <a:ea typeface="Noto Serif CJK SC"/>
              <a:cs typeface="Lohit Devanagari"/>
            </a:endParaRPr>
          </a:p>
          <a:p>
            <a:pPr marL="0" marR="0" indent="0">
              <a:spcBef>
                <a:spcPts val="0"/>
              </a:spcBef>
              <a:spcAft>
                <a:spcPts val="0"/>
              </a:spcAft>
              <a:buNone/>
            </a:pPr>
            <a:r>
              <a:rPr lang="en-US" sz="1800" kern="150" dirty="0">
                <a:solidFill>
                  <a:schemeClr val="tx1"/>
                </a:solidFill>
                <a:effectLst/>
                <a:latin typeface="Liberation Serif"/>
                <a:ea typeface="Noto Serif CJK SC"/>
                <a:cs typeface="Lohit Devanagari"/>
              </a:rPr>
              <a:t>The PERL5LIB environment variable points to the </a:t>
            </a:r>
            <a:r>
              <a:rPr lang="en-US" sz="1800" kern="150" dirty="0">
                <a:solidFill>
                  <a:schemeClr val="tx1"/>
                </a:solidFill>
                <a:latin typeface="Liberation Serif"/>
                <a:ea typeface="Noto Serif CJK SC"/>
                <a:cs typeface="Lohit Devanagari"/>
              </a:rPr>
              <a:t>K</a:t>
            </a:r>
            <a:r>
              <a:rPr lang="en-US" sz="1800" kern="150" dirty="0">
                <a:solidFill>
                  <a:schemeClr val="tx1"/>
                </a:solidFill>
                <a:effectLst/>
                <a:latin typeface="Liberation Serif"/>
                <a:ea typeface="Noto Serif CJK SC"/>
                <a:cs typeface="Lohit Devanagari"/>
              </a:rPr>
              <a:t>oha's folder. To set up this, variable, the export command is used as follows:</a:t>
            </a:r>
          </a:p>
          <a:p>
            <a:pPr marL="0" marR="0">
              <a:spcBef>
                <a:spcPts val="0"/>
              </a:spcBef>
              <a:spcAft>
                <a:spcPts val="0"/>
              </a:spcAft>
            </a:pPr>
            <a:r>
              <a:rPr lang="en-US" sz="1800" kern="150" dirty="0">
                <a:solidFill>
                  <a:schemeClr val="tx1"/>
                </a:solidFill>
                <a:effectLst/>
                <a:latin typeface="Liberation Serif"/>
                <a:ea typeface="Noto Serif CJK SC"/>
                <a:cs typeface="Lohit Devanagari"/>
              </a:rPr>
              <a:t> 	</a:t>
            </a:r>
            <a:r>
              <a:rPr lang="en-US" sz="1600" kern="150" dirty="0">
                <a:solidFill>
                  <a:srgbClr val="FF0000"/>
                </a:solidFill>
                <a:effectLst/>
                <a:latin typeface="Times New Roman" panose="02020603050405020304" pitchFamily="18" charset="0"/>
                <a:ea typeface="Noto Serif CJK SC"/>
                <a:cs typeface="Lohit Devanagari"/>
              </a:rPr>
              <a:t>#</a:t>
            </a:r>
            <a:r>
              <a:rPr lang="en-US" sz="1600" b="1" kern="150" dirty="0">
                <a:solidFill>
                  <a:srgbClr val="FF0000"/>
                </a:solidFill>
                <a:effectLst/>
                <a:latin typeface="Times New Roman" panose="02020603050405020304" pitchFamily="18" charset="0"/>
                <a:ea typeface="Noto Serif CJK SC"/>
                <a:cs typeface="Lohit Devanagari"/>
              </a:rPr>
              <a:t>export PERL5LIB="/</a:t>
            </a:r>
            <a:r>
              <a:rPr lang="en-US" sz="1600" b="1" kern="150" dirty="0" err="1">
                <a:solidFill>
                  <a:srgbClr val="FF0000"/>
                </a:solidFill>
                <a:effectLst/>
                <a:latin typeface="Times New Roman" panose="02020603050405020304" pitchFamily="18" charset="0"/>
                <a:ea typeface="Noto Serif CJK SC"/>
                <a:cs typeface="Lohit Devanagari"/>
              </a:rPr>
              <a:t>usr</a:t>
            </a:r>
            <a:r>
              <a:rPr lang="en-US" sz="1600" b="1" kern="150" dirty="0">
                <a:solidFill>
                  <a:srgbClr val="FF0000"/>
                </a:solidFill>
                <a:effectLst/>
                <a:latin typeface="Times New Roman" panose="02020603050405020304" pitchFamily="18" charset="0"/>
                <a:ea typeface="Noto Serif CJK SC"/>
                <a:cs typeface="Lohit Devanagari"/>
              </a:rPr>
              <a:t>/share/</a:t>
            </a:r>
            <a:r>
              <a:rPr lang="en-US" sz="1600" b="1" kern="150" dirty="0" err="1">
                <a:solidFill>
                  <a:srgbClr val="FF0000"/>
                </a:solidFill>
                <a:effectLst/>
                <a:latin typeface="Times New Roman" panose="02020603050405020304" pitchFamily="18" charset="0"/>
                <a:ea typeface="Noto Serif CJK SC"/>
                <a:cs typeface="Lohit Devanagari"/>
              </a:rPr>
              <a:t>koha</a:t>
            </a:r>
            <a:r>
              <a:rPr lang="en-US" sz="1600" b="1" kern="150" dirty="0">
                <a:solidFill>
                  <a:srgbClr val="FF0000"/>
                </a:solidFill>
                <a:effectLst/>
                <a:latin typeface="Times New Roman" panose="02020603050405020304" pitchFamily="18" charset="0"/>
                <a:ea typeface="Noto Serif CJK SC"/>
                <a:cs typeface="Lohit Devanagari"/>
              </a:rPr>
              <a:t>/lib"</a:t>
            </a:r>
            <a:endParaRPr lang="en-US" sz="1600" kern="150" dirty="0">
              <a:solidFill>
                <a:srgbClr val="FF0000"/>
              </a:solidFill>
              <a:effectLst/>
              <a:latin typeface="Liberation Serif"/>
              <a:ea typeface="Noto Serif CJK SC"/>
              <a:cs typeface="Lohit Devanagari"/>
            </a:endParaRPr>
          </a:p>
          <a:p>
            <a:pPr marL="0" marR="0">
              <a:spcBef>
                <a:spcPts val="0"/>
              </a:spcBef>
              <a:spcAft>
                <a:spcPts val="0"/>
              </a:spcAft>
            </a:pPr>
            <a:r>
              <a:rPr lang="en-US" sz="1800" b="1" kern="150" dirty="0">
                <a:solidFill>
                  <a:schemeClr val="tx1"/>
                </a:solidFill>
                <a:effectLst/>
                <a:latin typeface="Times New Roman" panose="02020603050405020304" pitchFamily="18" charset="0"/>
                <a:ea typeface="Noto Serif CJK SC"/>
                <a:cs typeface="Lohit Devanagari"/>
              </a:rPr>
              <a:t> </a:t>
            </a:r>
            <a:endParaRPr lang="en-US" sz="1800" kern="150" dirty="0">
              <a:solidFill>
                <a:schemeClr val="tx1"/>
              </a:solidFill>
              <a:effectLst/>
              <a:latin typeface="Liberation Serif"/>
              <a:ea typeface="Noto Serif CJK SC"/>
              <a:cs typeface="Lohit Devanagari"/>
            </a:endParaRPr>
          </a:p>
          <a:p>
            <a:pPr marL="0" marR="0" indent="0">
              <a:spcBef>
                <a:spcPts val="0"/>
              </a:spcBef>
              <a:spcAft>
                <a:spcPts val="0"/>
              </a:spcAft>
              <a:buNone/>
            </a:pPr>
            <a:r>
              <a:rPr lang="en-US" sz="1800" kern="150" dirty="0">
                <a:solidFill>
                  <a:schemeClr val="tx1"/>
                </a:solidFill>
                <a:effectLst/>
                <a:latin typeface="Times New Roman" panose="02020603050405020304" pitchFamily="18" charset="0"/>
                <a:ea typeface="Noto Serif CJK SC"/>
                <a:cs typeface="Lohit Devanagari"/>
              </a:rPr>
              <a:t>Testing can be done as follows to make sure the variable is set correctly.</a:t>
            </a:r>
            <a:endParaRPr lang="en-US" sz="1800" kern="150" dirty="0">
              <a:solidFill>
                <a:schemeClr val="tx1"/>
              </a:solidFill>
              <a:effectLst/>
              <a:latin typeface="Liberation Serif"/>
              <a:ea typeface="Noto Serif CJK SC"/>
              <a:cs typeface="Lohit Devanagari"/>
            </a:endParaRPr>
          </a:p>
          <a:p>
            <a:pPr marL="0" marR="0" indent="0">
              <a:spcBef>
                <a:spcPts val="0"/>
              </a:spcBef>
              <a:spcAft>
                <a:spcPts val="0"/>
              </a:spcAft>
              <a:buNone/>
            </a:pPr>
            <a:r>
              <a:rPr lang="en-US" sz="1800" kern="150" dirty="0">
                <a:solidFill>
                  <a:schemeClr val="tx1"/>
                </a:solidFill>
                <a:effectLst/>
                <a:latin typeface="Times New Roman" panose="02020603050405020304" pitchFamily="18" charset="0"/>
                <a:ea typeface="Noto Serif CJK SC"/>
                <a:cs typeface="Lohit Devanagari"/>
              </a:rPr>
              <a:t>	</a:t>
            </a:r>
            <a:r>
              <a:rPr lang="en-US" sz="1800" kern="150" dirty="0">
                <a:solidFill>
                  <a:srgbClr val="FF0000"/>
                </a:solidFill>
                <a:effectLst/>
                <a:latin typeface="Times New Roman" panose="02020603050405020304" pitchFamily="18" charset="0"/>
                <a:ea typeface="Noto Serif CJK SC"/>
                <a:cs typeface="Lohit Devanagari"/>
              </a:rPr>
              <a:t>#echo $PERL5LIB</a:t>
            </a:r>
          </a:p>
          <a:p>
            <a:pPr marL="0" marR="0" indent="0">
              <a:spcBef>
                <a:spcPts val="0"/>
              </a:spcBef>
              <a:spcAft>
                <a:spcPts val="0"/>
              </a:spcAft>
              <a:buNone/>
            </a:pPr>
            <a:br>
              <a:rPr lang="en-US" sz="1800" kern="150" dirty="0">
                <a:solidFill>
                  <a:schemeClr val="tx1"/>
                </a:solidFill>
                <a:effectLst/>
                <a:latin typeface="Times New Roman" panose="02020603050405020304" pitchFamily="18" charset="0"/>
                <a:ea typeface="Noto Serif CJK SC"/>
                <a:cs typeface="Lohit Devanagari"/>
              </a:rPr>
            </a:br>
            <a:r>
              <a:rPr lang="en-US" sz="1800" kern="150" dirty="0">
                <a:solidFill>
                  <a:schemeClr val="tx1"/>
                </a:solidFill>
                <a:effectLst/>
                <a:latin typeface="Times New Roman" panose="02020603050405020304" pitchFamily="18" charset="0"/>
                <a:ea typeface="Noto Serif CJK SC"/>
                <a:cs typeface="Lohit Devanagari"/>
              </a:rPr>
              <a:t>	it shows as follow:</a:t>
            </a:r>
            <a:endParaRPr lang="en-US" sz="1800" kern="150" dirty="0">
              <a:solidFill>
                <a:schemeClr val="tx1"/>
              </a:solidFill>
              <a:latin typeface="Liberation Serif"/>
              <a:ea typeface="Noto Serif CJK SC"/>
              <a:cs typeface="Lohit Devanagari"/>
            </a:endParaRPr>
          </a:p>
          <a:p>
            <a:pPr marL="0" marR="0" indent="0">
              <a:spcBef>
                <a:spcPts val="0"/>
              </a:spcBef>
              <a:spcAft>
                <a:spcPts val="0"/>
              </a:spcAft>
              <a:buNone/>
            </a:pPr>
            <a:r>
              <a:rPr lang="en-US" sz="1800" kern="150" dirty="0">
                <a:solidFill>
                  <a:schemeClr val="tx1"/>
                </a:solidFill>
                <a:effectLst/>
                <a:latin typeface="Liberation Serif"/>
                <a:ea typeface="Noto Serif CJK SC"/>
                <a:cs typeface="Lohit Devanagari"/>
              </a:rPr>
              <a:t>	</a:t>
            </a:r>
            <a:r>
              <a:rPr lang="en-US" sz="1800" kern="150" dirty="0">
                <a:solidFill>
                  <a:schemeClr val="tx1"/>
                </a:solidFill>
                <a:effectLst/>
                <a:latin typeface="Times New Roman" panose="02020603050405020304" pitchFamily="18" charset="0"/>
                <a:ea typeface="Noto Serif CJK SC"/>
                <a:cs typeface="Lohit Devanagari"/>
              </a:rPr>
              <a:t>/</a:t>
            </a:r>
            <a:r>
              <a:rPr lang="en-US" sz="1800" kern="150" dirty="0" err="1">
                <a:solidFill>
                  <a:schemeClr val="tx1"/>
                </a:solidFill>
                <a:effectLst/>
                <a:latin typeface="Times New Roman" panose="02020603050405020304" pitchFamily="18" charset="0"/>
                <a:ea typeface="Noto Serif CJK SC"/>
                <a:cs typeface="Lohit Devanagari"/>
              </a:rPr>
              <a:t>usr</a:t>
            </a:r>
            <a:r>
              <a:rPr lang="en-US" sz="1800" kern="150" dirty="0">
                <a:solidFill>
                  <a:schemeClr val="tx1"/>
                </a:solidFill>
                <a:effectLst/>
                <a:latin typeface="Times New Roman" panose="02020603050405020304" pitchFamily="18" charset="0"/>
                <a:ea typeface="Noto Serif CJK SC"/>
                <a:cs typeface="Lohit Devanagari"/>
              </a:rPr>
              <a:t>/share/</a:t>
            </a:r>
            <a:r>
              <a:rPr lang="en-US" sz="1800" kern="150" dirty="0" err="1">
                <a:solidFill>
                  <a:schemeClr val="tx1"/>
                </a:solidFill>
                <a:effectLst/>
                <a:latin typeface="Times New Roman" panose="02020603050405020304" pitchFamily="18" charset="0"/>
                <a:ea typeface="Noto Serif CJK SC"/>
                <a:cs typeface="Lohit Devanagari"/>
              </a:rPr>
              <a:t>koha</a:t>
            </a:r>
            <a:r>
              <a:rPr lang="en-US" sz="1800" kern="150" dirty="0">
                <a:solidFill>
                  <a:schemeClr val="tx1"/>
                </a:solidFill>
                <a:effectLst/>
                <a:latin typeface="Times New Roman" panose="02020603050405020304" pitchFamily="18" charset="0"/>
                <a:ea typeface="Noto Serif CJK SC"/>
                <a:cs typeface="Lohit Devanagari"/>
              </a:rPr>
              <a:t>/lib</a:t>
            </a:r>
            <a:endParaRPr lang="en-US" sz="1800" kern="150" dirty="0">
              <a:solidFill>
                <a:schemeClr val="tx1"/>
              </a:solidFill>
              <a:effectLst/>
              <a:latin typeface="Liberation Serif"/>
              <a:ea typeface="Noto Serif CJK SC"/>
              <a:cs typeface="Lohit Devanagari"/>
            </a:endParaRPr>
          </a:p>
          <a:p>
            <a:pPr marL="0" marR="0" indent="0">
              <a:spcBef>
                <a:spcPts val="0"/>
              </a:spcBef>
              <a:spcAft>
                <a:spcPts val="0"/>
              </a:spcAft>
              <a:buNone/>
            </a:pPr>
            <a:endParaRPr lang="en-US" sz="1800" kern="150" dirty="0">
              <a:solidFill>
                <a:schemeClr val="tx1"/>
              </a:solidFill>
              <a:effectLst/>
              <a:latin typeface="Liberation Serif"/>
              <a:ea typeface="Noto Serif CJK SC"/>
              <a:cs typeface="Lohit Devanagari"/>
            </a:endParaRPr>
          </a:p>
          <a:p>
            <a:endParaRPr lang="en-US" dirty="0">
              <a:solidFill>
                <a:schemeClr val="tx1"/>
              </a:solidFill>
            </a:endParaRPr>
          </a:p>
        </p:txBody>
      </p:sp>
    </p:spTree>
    <p:extLst>
      <p:ext uri="{BB962C8B-B14F-4D97-AF65-F5344CB8AC3E}">
        <p14:creationId xmlns:p14="http://schemas.microsoft.com/office/powerpoint/2010/main" val="183033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5226-344A-494B-ADD5-F2F1A1FF665F}"/>
              </a:ext>
            </a:extLst>
          </p:cNvPr>
          <p:cNvSpPr>
            <a:spLocks noGrp="1"/>
          </p:cNvSpPr>
          <p:nvPr>
            <p:ph type="title"/>
          </p:nvPr>
        </p:nvSpPr>
        <p:spPr>
          <a:xfrm>
            <a:off x="1097280" y="286603"/>
            <a:ext cx="8348561" cy="1450757"/>
          </a:xfrm>
        </p:spPr>
        <p:txBody>
          <a:bodyPr/>
          <a:lstStyle/>
          <a:p>
            <a:pPr algn="ctr" fontAlgn="base"/>
            <a:r>
              <a:rPr lang="en-US" dirty="0">
                <a:solidFill>
                  <a:schemeClr val="tx1"/>
                </a:solidFill>
              </a:rPr>
              <a:t>Exim Internet Mailer</a:t>
            </a:r>
          </a:p>
        </p:txBody>
      </p:sp>
      <p:pic>
        <p:nvPicPr>
          <p:cNvPr id="2050" name="Picture 2" descr="Exim Logo">
            <a:extLst>
              <a:ext uri="{FF2B5EF4-FFF2-40B4-BE49-F238E27FC236}">
                <a16:creationId xmlns:a16="http://schemas.microsoft.com/office/drawing/2014/main" id="{7A44F695-4447-4142-BC3E-CA57E3284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4" y="183053"/>
            <a:ext cx="2080381" cy="15543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C88E630-1175-4491-8386-D5B9452A7FEB}"/>
              </a:ext>
            </a:extLst>
          </p:cNvPr>
          <p:cNvSpPr txBox="1"/>
          <p:nvPr/>
        </p:nvSpPr>
        <p:spPr>
          <a:xfrm>
            <a:off x="1097281" y="1953087"/>
            <a:ext cx="10266136" cy="3970318"/>
          </a:xfrm>
          <a:prstGeom prst="rect">
            <a:avLst/>
          </a:prstGeom>
          <a:noFill/>
        </p:spPr>
        <p:txBody>
          <a:bodyPr wrap="square" rtlCol="0">
            <a:spAutoFit/>
          </a:bodyPr>
          <a:lstStyle/>
          <a:p>
            <a:r>
              <a:rPr lang="en-GB" sz="2800" dirty="0"/>
              <a:t>Exim is a message transfer agent (MTA) created by the University of Cambridge for use on connected internet on Unix systems. The GNU General Public Licence allows it to be freely distributed.</a:t>
            </a:r>
          </a:p>
          <a:p>
            <a:endParaRPr lang="en-GB" sz="2800" dirty="0"/>
          </a:p>
          <a:p>
            <a:r>
              <a:rPr lang="en-GB" sz="2800" dirty="0"/>
              <a:t>The aim of this presentation is to assist library professionals in quickly setting up Exim  email functionalities with Koha ILS .</a:t>
            </a:r>
          </a:p>
          <a:p>
            <a:endParaRPr lang="en-GB" sz="2800" dirty="0"/>
          </a:p>
          <a:p>
            <a:endParaRPr lang="en-GB" sz="2800" dirty="0"/>
          </a:p>
          <a:p>
            <a:endParaRPr lang="en-US" sz="2800" dirty="0"/>
          </a:p>
        </p:txBody>
      </p:sp>
    </p:spTree>
    <p:extLst>
      <p:ext uri="{BB962C8B-B14F-4D97-AF65-F5344CB8AC3E}">
        <p14:creationId xmlns:p14="http://schemas.microsoft.com/office/powerpoint/2010/main" val="2632857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F98E-6293-43E0-8340-52DED2FC30BC}"/>
              </a:ext>
            </a:extLst>
          </p:cNvPr>
          <p:cNvSpPr>
            <a:spLocks noGrp="1"/>
          </p:cNvSpPr>
          <p:nvPr>
            <p:ph type="title"/>
          </p:nvPr>
        </p:nvSpPr>
        <p:spPr>
          <a:xfrm>
            <a:off x="937482" y="819263"/>
            <a:ext cx="10058400" cy="1450757"/>
          </a:xfrm>
        </p:spPr>
        <p:txBody>
          <a:bodyPr>
            <a:noAutofit/>
          </a:bodyPr>
          <a:lstStyle/>
          <a:p>
            <a:r>
              <a:rPr lang="en-US" sz="4000" kern="150" dirty="0">
                <a:solidFill>
                  <a:schemeClr val="tx1"/>
                </a:solidFill>
                <a:effectLst/>
                <a:latin typeface="+mn-lt"/>
                <a:ea typeface="Noto Serif CJK SC"/>
                <a:cs typeface="Lohit Devanagari"/>
              </a:rPr>
              <a:t>Setting up KOHA_CONF environment variable</a:t>
            </a:r>
            <a:br>
              <a:rPr lang="en-US" sz="4000" kern="150" dirty="0">
                <a:solidFill>
                  <a:schemeClr val="tx1"/>
                </a:solidFill>
                <a:effectLst/>
                <a:latin typeface="+mn-lt"/>
                <a:ea typeface="Noto Serif CJK SC"/>
                <a:cs typeface="Lohit Devanagari"/>
              </a:rPr>
            </a:br>
            <a:endParaRPr lang="en-US" sz="4000" dirty="0">
              <a:solidFill>
                <a:schemeClr val="tx1"/>
              </a:solidFill>
              <a:latin typeface="+mn-lt"/>
            </a:endParaRPr>
          </a:p>
        </p:txBody>
      </p:sp>
      <p:sp>
        <p:nvSpPr>
          <p:cNvPr id="3" name="Content Placeholder 2">
            <a:extLst>
              <a:ext uri="{FF2B5EF4-FFF2-40B4-BE49-F238E27FC236}">
                <a16:creationId xmlns:a16="http://schemas.microsoft.com/office/drawing/2014/main" id="{BEF7AE07-BE7C-43BF-A894-89B87DA1AE9F}"/>
              </a:ext>
            </a:extLst>
          </p:cNvPr>
          <p:cNvSpPr>
            <a:spLocks noGrp="1"/>
          </p:cNvSpPr>
          <p:nvPr>
            <p:ph idx="1"/>
          </p:nvPr>
        </p:nvSpPr>
        <p:spPr/>
        <p:txBody>
          <a:bodyPr/>
          <a:lstStyle/>
          <a:p>
            <a:pPr marL="0" marR="0" indent="0">
              <a:spcBef>
                <a:spcPts val="0"/>
              </a:spcBef>
              <a:spcAft>
                <a:spcPts val="0"/>
              </a:spcAft>
              <a:buNone/>
            </a:pPr>
            <a:r>
              <a:rPr lang="en-US" sz="1800" kern="150" dirty="0">
                <a:solidFill>
                  <a:schemeClr val="tx1"/>
                </a:solidFill>
                <a:effectLst/>
                <a:latin typeface="Liberation Serif"/>
                <a:ea typeface="Noto Serif CJK SC"/>
                <a:cs typeface="Lohit Devanagari"/>
              </a:rPr>
              <a:t>The KOHA_CONF environment variable should point to Koha's configuration directory. To setup this variable, export command is used as follows:</a:t>
            </a:r>
          </a:p>
          <a:p>
            <a:pPr marL="0" marR="0">
              <a:spcBef>
                <a:spcPts val="0"/>
              </a:spcBef>
              <a:spcAft>
                <a:spcPts val="0"/>
              </a:spcAft>
            </a:pPr>
            <a:r>
              <a:rPr lang="en-US" sz="1800" kern="150" dirty="0">
                <a:solidFill>
                  <a:schemeClr val="tx1"/>
                </a:solidFill>
                <a:effectLst/>
                <a:latin typeface="Liberation Serif"/>
                <a:ea typeface="Noto Serif CJK SC"/>
                <a:cs typeface="Lohit Devanagari"/>
              </a:rPr>
              <a:t> </a:t>
            </a:r>
            <a:endParaRPr lang="en-US" sz="1800" kern="150" dirty="0">
              <a:solidFill>
                <a:srgbClr val="FF0000"/>
              </a:solidFill>
              <a:effectLst/>
              <a:latin typeface="Liberation Serif"/>
              <a:ea typeface="Noto Serif CJK SC"/>
              <a:cs typeface="Lohit Devanagari"/>
            </a:endParaRPr>
          </a:p>
          <a:p>
            <a:pPr marL="0" marR="0" indent="0">
              <a:spcBef>
                <a:spcPts val="0"/>
              </a:spcBef>
              <a:spcAft>
                <a:spcPts val="0"/>
              </a:spcAft>
              <a:buNone/>
            </a:pPr>
            <a:r>
              <a:rPr lang="en-US" sz="1800" kern="150" dirty="0">
                <a:solidFill>
                  <a:srgbClr val="FF0000"/>
                </a:solidFill>
                <a:effectLst/>
                <a:latin typeface="Liberation Serif"/>
                <a:ea typeface="Noto Serif CJK SC"/>
                <a:cs typeface="Lohit Devanagari"/>
              </a:rPr>
              <a:t>	#export KOHA_CONF=“/</a:t>
            </a:r>
            <a:r>
              <a:rPr lang="en-US" sz="1800" kern="150" dirty="0" err="1">
                <a:solidFill>
                  <a:srgbClr val="FF0000"/>
                </a:solidFill>
                <a:effectLst/>
                <a:latin typeface="Liberation Serif"/>
                <a:ea typeface="Noto Serif CJK SC"/>
                <a:cs typeface="Lohit Devanagari"/>
              </a:rPr>
              <a:t>etc</a:t>
            </a:r>
            <a:r>
              <a:rPr lang="en-US" sz="1800" kern="150" dirty="0">
                <a:solidFill>
                  <a:srgbClr val="FF0000"/>
                </a:solidFill>
                <a:effectLst/>
                <a:latin typeface="Liberation Serif"/>
                <a:ea typeface="Noto Serif CJK SC"/>
                <a:cs typeface="Lohit Devanagari"/>
              </a:rPr>
              <a:t>/</a:t>
            </a:r>
            <a:r>
              <a:rPr lang="en-US" sz="1800" kern="150" dirty="0" err="1">
                <a:solidFill>
                  <a:srgbClr val="FF0000"/>
                </a:solidFill>
                <a:effectLst/>
                <a:latin typeface="Liberation Serif"/>
                <a:ea typeface="Noto Serif CJK SC"/>
                <a:cs typeface="Lohit Devanagari"/>
              </a:rPr>
              <a:t>koha</a:t>
            </a:r>
            <a:r>
              <a:rPr lang="en-US" sz="1800" kern="150" dirty="0">
                <a:solidFill>
                  <a:srgbClr val="FF0000"/>
                </a:solidFill>
                <a:effectLst/>
                <a:latin typeface="Liberation Serif"/>
                <a:ea typeface="Noto Serif CJK SC"/>
                <a:cs typeface="Lohit Devanagari"/>
              </a:rPr>
              <a:t>/sites/&lt;instance name&gt;/koha-conf.xml”</a:t>
            </a:r>
          </a:p>
          <a:p>
            <a:pPr marL="0" marR="0">
              <a:spcBef>
                <a:spcPts val="0"/>
              </a:spcBef>
              <a:spcAft>
                <a:spcPts val="0"/>
              </a:spcAft>
            </a:pPr>
            <a:r>
              <a:rPr lang="en-US" sz="1800" kern="150" dirty="0">
                <a:solidFill>
                  <a:schemeClr val="tx1"/>
                </a:solidFill>
                <a:effectLst/>
                <a:latin typeface="Liberation Serif"/>
                <a:ea typeface="Noto Serif CJK SC"/>
                <a:cs typeface="Lohit Devanagari"/>
              </a:rPr>
              <a:t> </a:t>
            </a:r>
          </a:p>
          <a:p>
            <a:pPr marL="0" marR="0" indent="0">
              <a:spcBef>
                <a:spcPts val="0"/>
              </a:spcBef>
              <a:spcAft>
                <a:spcPts val="0"/>
              </a:spcAft>
              <a:buNone/>
            </a:pPr>
            <a:r>
              <a:rPr lang="en-US" sz="1800" kern="150" dirty="0">
                <a:solidFill>
                  <a:schemeClr val="tx1"/>
                </a:solidFill>
                <a:effectLst/>
                <a:latin typeface="Times New Roman" panose="02020603050405020304" pitchFamily="18" charset="0"/>
                <a:ea typeface="Noto Serif CJK SC"/>
                <a:cs typeface="Lohit Devanagari"/>
              </a:rPr>
              <a:t>Testing can be done as follows to make sure the variable is set correctly:</a:t>
            </a:r>
            <a:endParaRPr lang="en-US" sz="1800" kern="150" dirty="0">
              <a:solidFill>
                <a:schemeClr val="tx1"/>
              </a:solidFill>
              <a:latin typeface="Liberation Serif"/>
              <a:ea typeface="Noto Serif CJK SC"/>
              <a:cs typeface="Lohit Devanagari"/>
            </a:endParaRPr>
          </a:p>
          <a:p>
            <a:pPr marL="0" marR="0" indent="0">
              <a:spcBef>
                <a:spcPts val="0"/>
              </a:spcBef>
              <a:spcAft>
                <a:spcPts val="0"/>
              </a:spcAft>
              <a:buNone/>
            </a:pPr>
            <a:r>
              <a:rPr lang="en-US" sz="1800" kern="150" dirty="0">
                <a:solidFill>
                  <a:schemeClr val="tx1"/>
                </a:solidFill>
                <a:effectLst/>
                <a:latin typeface="Liberation Serif"/>
                <a:ea typeface="Noto Serif CJK SC"/>
                <a:cs typeface="Lohit Devanagari"/>
              </a:rPr>
              <a:t>	</a:t>
            </a:r>
            <a:r>
              <a:rPr lang="en-US" sz="1600" kern="150" dirty="0">
                <a:solidFill>
                  <a:schemeClr val="tx1"/>
                </a:solidFill>
                <a:effectLst/>
                <a:latin typeface="Times New Roman" panose="02020603050405020304" pitchFamily="18" charset="0"/>
                <a:ea typeface="Noto Serif CJK SC"/>
                <a:cs typeface="Lohit Devanagari"/>
              </a:rPr>
              <a:t>#echo $KOHA_CONF</a:t>
            </a:r>
          </a:p>
          <a:p>
            <a:pPr marL="0" marR="0" indent="0">
              <a:spcBef>
                <a:spcPts val="0"/>
              </a:spcBef>
              <a:spcAft>
                <a:spcPts val="0"/>
              </a:spcAft>
              <a:buNone/>
            </a:pPr>
            <a:endParaRPr lang="en-US" sz="1600" kern="150" dirty="0">
              <a:solidFill>
                <a:schemeClr val="tx1"/>
              </a:solidFill>
              <a:effectLst/>
              <a:latin typeface="Times New Roman" panose="02020603050405020304" pitchFamily="18" charset="0"/>
              <a:ea typeface="Noto Serif CJK SC"/>
              <a:cs typeface="Lohit Devanagari"/>
            </a:endParaRPr>
          </a:p>
          <a:p>
            <a:pPr marL="0" marR="0" indent="0">
              <a:spcBef>
                <a:spcPts val="0"/>
              </a:spcBef>
              <a:spcAft>
                <a:spcPts val="0"/>
              </a:spcAft>
              <a:buNone/>
            </a:pPr>
            <a:r>
              <a:rPr lang="en-US" sz="1600" kern="150" dirty="0">
                <a:solidFill>
                  <a:schemeClr val="tx1"/>
                </a:solidFill>
                <a:latin typeface="Times New Roman" panose="02020603050405020304" pitchFamily="18" charset="0"/>
                <a:ea typeface="Noto Serif CJK SC"/>
                <a:cs typeface="Lohit Devanagari"/>
              </a:rPr>
              <a:t>	it shows as follow:</a:t>
            </a:r>
            <a:endParaRPr lang="en-US" sz="1600" kern="150" dirty="0">
              <a:solidFill>
                <a:schemeClr val="tx1"/>
              </a:solidFill>
              <a:latin typeface="Liberation Serif"/>
              <a:ea typeface="Noto Serif CJK SC"/>
              <a:cs typeface="Lohit Devanagari"/>
            </a:endParaRPr>
          </a:p>
          <a:p>
            <a:pPr marL="0" marR="0" indent="0">
              <a:spcBef>
                <a:spcPts val="0"/>
              </a:spcBef>
              <a:spcAft>
                <a:spcPts val="0"/>
              </a:spcAft>
              <a:buNone/>
            </a:pPr>
            <a:r>
              <a:rPr lang="en-US" sz="1600" kern="150" dirty="0">
                <a:solidFill>
                  <a:schemeClr val="tx1"/>
                </a:solidFill>
                <a:effectLst/>
                <a:latin typeface="Liberation Serif"/>
                <a:ea typeface="Noto Serif CJK SC"/>
                <a:cs typeface="Lohit Devanagari"/>
              </a:rPr>
              <a:t>	</a:t>
            </a:r>
            <a:r>
              <a:rPr lang="en-US" sz="1600" kern="150" dirty="0">
                <a:solidFill>
                  <a:schemeClr val="tx1"/>
                </a:solidFill>
                <a:effectLst/>
                <a:latin typeface="Times New Roman" panose="02020603050405020304" pitchFamily="18" charset="0"/>
                <a:ea typeface="Noto Serif CJK SC"/>
                <a:cs typeface="Lohit Devanagari"/>
              </a:rPr>
              <a:t>/</a:t>
            </a:r>
            <a:r>
              <a:rPr lang="en-US" sz="1600" kern="150" dirty="0" err="1">
                <a:solidFill>
                  <a:schemeClr val="tx1"/>
                </a:solidFill>
                <a:effectLst/>
                <a:latin typeface="Times New Roman" panose="02020603050405020304" pitchFamily="18" charset="0"/>
                <a:ea typeface="Noto Serif CJK SC"/>
                <a:cs typeface="Lohit Devanagari"/>
              </a:rPr>
              <a:t>etc</a:t>
            </a:r>
            <a:r>
              <a:rPr lang="en-US" sz="1600" kern="150" dirty="0">
                <a:solidFill>
                  <a:schemeClr val="tx1"/>
                </a:solidFill>
                <a:effectLst/>
                <a:latin typeface="Times New Roman" panose="02020603050405020304" pitchFamily="18" charset="0"/>
                <a:ea typeface="Noto Serif CJK SC"/>
                <a:cs typeface="Lohit Devanagari"/>
              </a:rPr>
              <a:t>/</a:t>
            </a:r>
            <a:r>
              <a:rPr lang="en-US" sz="1600" kern="150" dirty="0" err="1">
                <a:solidFill>
                  <a:schemeClr val="tx1"/>
                </a:solidFill>
                <a:effectLst/>
                <a:latin typeface="Times New Roman" panose="02020603050405020304" pitchFamily="18" charset="0"/>
                <a:ea typeface="Noto Serif CJK SC"/>
                <a:cs typeface="Lohit Devanagari"/>
              </a:rPr>
              <a:t>koha</a:t>
            </a:r>
            <a:r>
              <a:rPr lang="en-US" sz="1600" kern="150" dirty="0">
                <a:solidFill>
                  <a:schemeClr val="tx1"/>
                </a:solidFill>
                <a:effectLst/>
                <a:latin typeface="Times New Roman" panose="02020603050405020304" pitchFamily="18" charset="0"/>
                <a:ea typeface="Noto Serif CJK SC"/>
                <a:cs typeface="Lohit Devanagari"/>
              </a:rPr>
              <a:t>/sites/&lt;instance name&gt;/koha-conf.xml</a:t>
            </a:r>
            <a:endParaRPr lang="en-US" sz="1600" kern="150" dirty="0">
              <a:solidFill>
                <a:schemeClr val="tx1"/>
              </a:solidFill>
              <a:effectLst/>
              <a:latin typeface="Liberation Serif"/>
              <a:ea typeface="Noto Serif CJK SC"/>
              <a:cs typeface="Lohit Devanagari"/>
            </a:endParaRPr>
          </a:p>
          <a:p>
            <a:endParaRPr lang="en-US" dirty="0">
              <a:solidFill>
                <a:schemeClr val="tx1"/>
              </a:solidFill>
            </a:endParaRPr>
          </a:p>
        </p:txBody>
      </p:sp>
    </p:spTree>
    <p:extLst>
      <p:ext uri="{BB962C8B-B14F-4D97-AF65-F5344CB8AC3E}">
        <p14:creationId xmlns:p14="http://schemas.microsoft.com/office/powerpoint/2010/main" val="3059274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B835-2942-4253-9A02-6CCE8244528F}"/>
              </a:ext>
            </a:extLst>
          </p:cNvPr>
          <p:cNvSpPr>
            <a:spLocks noGrp="1"/>
          </p:cNvSpPr>
          <p:nvPr>
            <p:ph type="title"/>
          </p:nvPr>
        </p:nvSpPr>
        <p:spPr/>
        <p:txBody>
          <a:bodyPr/>
          <a:lstStyle/>
          <a:p>
            <a:r>
              <a:rPr lang="en-US" dirty="0">
                <a:solidFill>
                  <a:schemeClr val="tx1"/>
                </a:solidFill>
              </a:rPr>
              <a:t>Setting in Koha</a:t>
            </a:r>
          </a:p>
        </p:txBody>
      </p:sp>
      <p:sp>
        <p:nvSpPr>
          <p:cNvPr id="3" name="Content Placeholder 2">
            <a:extLst>
              <a:ext uri="{FF2B5EF4-FFF2-40B4-BE49-F238E27FC236}">
                <a16:creationId xmlns:a16="http://schemas.microsoft.com/office/drawing/2014/main" id="{5FFE3E60-60EC-4BA6-8073-BA293AD45521}"/>
              </a:ext>
            </a:extLst>
          </p:cNvPr>
          <p:cNvSpPr>
            <a:spLocks noGrp="1"/>
          </p:cNvSpPr>
          <p:nvPr>
            <p:ph idx="1"/>
          </p:nvPr>
        </p:nvSpPr>
        <p:spPr/>
        <p:txBody>
          <a:bodyPr/>
          <a:lstStyle/>
          <a:p>
            <a:pPr marL="0" marR="0" indent="0">
              <a:spcBef>
                <a:spcPts val="0"/>
              </a:spcBef>
              <a:spcAft>
                <a:spcPts val="0"/>
              </a:spcAft>
              <a:buNone/>
            </a:pPr>
            <a:r>
              <a:rPr lang="en-US" sz="1800" b="1" kern="150" dirty="0">
                <a:solidFill>
                  <a:schemeClr val="tx1"/>
                </a:solidFill>
                <a:effectLst/>
                <a:latin typeface="Liberation Serif"/>
                <a:ea typeface="Noto Serif CJK SC"/>
                <a:cs typeface="Lohit Devanagari"/>
              </a:rPr>
              <a:t>Make necessary changes in Global System preferences:</a:t>
            </a:r>
            <a:br>
              <a:rPr lang="en-US" sz="1800" kern="150" dirty="0">
                <a:solidFill>
                  <a:schemeClr val="tx1"/>
                </a:solidFill>
                <a:effectLst/>
                <a:latin typeface="georgia, 'times new roman', ser"/>
                <a:ea typeface="Noto Serif CJK SC"/>
                <a:cs typeface="Lohit Devanagari"/>
              </a:rPr>
            </a:br>
            <a:r>
              <a:rPr lang="en-US" sz="1800" kern="150" dirty="0">
                <a:solidFill>
                  <a:schemeClr val="tx1"/>
                </a:solidFill>
                <a:effectLst/>
                <a:latin typeface="Times New Roman" panose="02020603050405020304" pitchFamily="18" charset="0"/>
                <a:ea typeface="Noto Serif CJK SC"/>
                <a:cs typeface="Lohit Devanagari"/>
              </a:rPr>
              <a:t>Koha Administration &gt; Global System Preferences &gt; Patrons &gt; </a:t>
            </a:r>
            <a:r>
              <a:rPr lang="en-US" sz="1800" kern="150" dirty="0" err="1">
                <a:solidFill>
                  <a:schemeClr val="tx1"/>
                </a:solidFill>
                <a:effectLst/>
                <a:latin typeface="Times New Roman" panose="02020603050405020304" pitchFamily="18" charset="0"/>
                <a:ea typeface="Noto Serif CJK SC"/>
                <a:cs typeface="Lohit Devanagari"/>
              </a:rPr>
              <a:t>Enhancedmessagingpreferences</a:t>
            </a:r>
            <a:r>
              <a:rPr lang="en-US" sz="1800" kern="150" dirty="0">
                <a:solidFill>
                  <a:schemeClr val="tx1"/>
                </a:solidFill>
                <a:effectLst/>
                <a:latin typeface="Times New Roman" panose="02020603050405020304" pitchFamily="18" charset="0"/>
                <a:ea typeface="Noto Serif CJK SC"/>
                <a:cs typeface="Lohit Devanagari"/>
              </a:rPr>
              <a:t> &gt;Allow</a:t>
            </a:r>
          </a:p>
          <a:p>
            <a:pPr marL="0" indent="0">
              <a:spcBef>
                <a:spcPts val="0"/>
              </a:spcBef>
              <a:spcAft>
                <a:spcPts val="0"/>
              </a:spcAft>
              <a:buNone/>
            </a:pPr>
            <a:r>
              <a:rPr lang="en-US" sz="1800" kern="150" dirty="0">
                <a:solidFill>
                  <a:schemeClr val="tx1"/>
                </a:solidFill>
                <a:effectLst/>
                <a:latin typeface="Liberation Serif"/>
                <a:ea typeface="Noto Serif CJK SC"/>
                <a:cs typeface="Lohit Devanagari"/>
              </a:rPr>
              <a:t>Global System preferences --&gt; Patrons --&gt;</a:t>
            </a:r>
            <a:r>
              <a:rPr lang="en-US" sz="1800" kern="150" dirty="0" err="1">
                <a:solidFill>
                  <a:schemeClr val="tx1"/>
                </a:solidFill>
                <a:effectLst/>
                <a:latin typeface="Liberation Serif"/>
                <a:ea typeface="Noto Serif CJK SC"/>
                <a:cs typeface="Lohit Devanagari"/>
              </a:rPr>
              <a:t>AutoEmailOpacUser</a:t>
            </a:r>
            <a:r>
              <a:rPr lang="en-US" sz="1800" kern="150" dirty="0">
                <a:solidFill>
                  <a:schemeClr val="tx1"/>
                </a:solidFill>
                <a:effectLst/>
                <a:latin typeface="Liberation Serif"/>
                <a:ea typeface="Noto Serif CJK SC"/>
                <a:cs typeface="Lohit Devanagari"/>
              </a:rPr>
              <a:t>--&gt; Send</a:t>
            </a:r>
          </a:p>
          <a:p>
            <a:pPr marL="0" indent="0">
              <a:spcBef>
                <a:spcPts val="0"/>
              </a:spcBef>
              <a:spcAft>
                <a:spcPts val="0"/>
              </a:spcAft>
              <a:buNone/>
            </a:pPr>
            <a:r>
              <a:rPr lang="en-US" sz="1800" kern="150" dirty="0">
                <a:effectLst/>
                <a:latin typeface="Liberation Serif"/>
                <a:ea typeface="Noto Serif CJK SC"/>
                <a:cs typeface="Lohit Devanagari"/>
              </a:rPr>
              <a:t>Global System preferences --&gt; Patrons --&gt;</a:t>
            </a:r>
            <a:r>
              <a:rPr lang="en-US" sz="1800" kern="150" dirty="0" err="1">
                <a:effectLst/>
                <a:latin typeface="Liberation Serif"/>
                <a:ea typeface="Noto Serif CJK SC"/>
                <a:cs typeface="Lohit Devanagari"/>
              </a:rPr>
              <a:t>AutoEmailPrimaryAddress</a:t>
            </a:r>
            <a:r>
              <a:rPr lang="en-US" sz="1800" kern="150" dirty="0">
                <a:effectLst/>
                <a:latin typeface="Liberation Serif"/>
                <a:ea typeface="Noto Serif CJK SC"/>
                <a:cs typeface="Lohit Devanagari"/>
              </a:rPr>
              <a:t> --&gt;first valid</a:t>
            </a:r>
          </a:p>
          <a:p>
            <a:pPr marL="0" indent="0">
              <a:spcBef>
                <a:spcPts val="0"/>
              </a:spcBef>
              <a:spcAft>
                <a:spcPts val="0"/>
              </a:spcAft>
              <a:buNone/>
            </a:pPr>
            <a:endParaRPr lang="en-US" sz="1800" kern="150" dirty="0">
              <a:solidFill>
                <a:schemeClr val="tx1"/>
              </a:solidFill>
              <a:effectLst/>
              <a:latin typeface="Liberation Serif"/>
              <a:ea typeface="Noto Serif CJK SC"/>
              <a:cs typeface="Lohit Devanagari"/>
            </a:endParaRPr>
          </a:p>
          <a:p>
            <a:pPr marL="0" marR="0" indent="0">
              <a:spcBef>
                <a:spcPts val="0"/>
              </a:spcBef>
              <a:spcAft>
                <a:spcPts val="0"/>
              </a:spcAft>
              <a:buNone/>
            </a:pPr>
            <a:endParaRPr lang="en-US" sz="1800" kern="150" dirty="0">
              <a:solidFill>
                <a:schemeClr val="tx1"/>
              </a:solidFill>
              <a:effectLst/>
              <a:latin typeface="Times New Roman" panose="02020603050405020304" pitchFamily="18" charset="0"/>
              <a:ea typeface="Noto Serif CJK SC"/>
              <a:cs typeface="Lohit Devanagari"/>
            </a:endParaRPr>
          </a:p>
          <a:p>
            <a:pPr marL="0" marR="0" indent="0">
              <a:spcBef>
                <a:spcPts val="0"/>
              </a:spcBef>
              <a:spcAft>
                <a:spcPts val="0"/>
              </a:spcAft>
              <a:buNone/>
            </a:pPr>
            <a:endParaRPr lang="en-US" sz="1800" kern="150" dirty="0">
              <a:solidFill>
                <a:schemeClr val="tx1"/>
              </a:solidFill>
              <a:effectLst/>
              <a:latin typeface="Liberation Serif"/>
              <a:ea typeface="Noto Serif CJK SC"/>
              <a:cs typeface="Lohit Devanagari"/>
            </a:endParaRPr>
          </a:p>
          <a:p>
            <a:pPr marL="0" marR="0">
              <a:spcBef>
                <a:spcPts val="0"/>
              </a:spcBef>
              <a:spcAft>
                <a:spcPts val="0"/>
              </a:spcAft>
            </a:pPr>
            <a:r>
              <a:rPr lang="en-US" sz="1800" kern="150" dirty="0">
                <a:solidFill>
                  <a:schemeClr val="tx1"/>
                </a:solidFill>
                <a:effectLst/>
                <a:latin typeface="Courier New" panose="02070309020205020404" pitchFamily="49" charset="0"/>
                <a:ea typeface="Noto Serif CJK SC"/>
                <a:cs typeface="Lohit Devanagari"/>
              </a:rPr>
              <a:t> </a:t>
            </a:r>
            <a:endParaRPr lang="en-US" sz="1800" kern="150" dirty="0">
              <a:solidFill>
                <a:schemeClr val="tx1"/>
              </a:solidFill>
              <a:effectLst/>
              <a:latin typeface="Liberation Serif"/>
              <a:ea typeface="Noto Serif CJK SC"/>
              <a:cs typeface="Lohit Devanagari"/>
            </a:endParaRPr>
          </a:p>
          <a:p>
            <a:pPr marL="0" indent="0">
              <a:buNone/>
            </a:pPr>
            <a:endParaRPr lang="en-US" dirty="0">
              <a:solidFill>
                <a:schemeClr val="tx1"/>
              </a:solidFill>
            </a:endParaRPr>
          </a:p>
        </p:txBody>
      </p:sp>
      <p:pic>
        <p:nvPicPr>
          <p:cNvPr id="5" name="Picture 4">
            <a:extLst>
              <a:ext uri="{FF2B5EF4-FFF2-40B4-BE49-F238E27FC236}">
                <a16:creationId xmlns:a16="http://schemas.microsoft.com/office/drawing/2014/main" id="{383C9928-F47E-496B-B469-ECD5F63A1A3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6966" t="28479" r="13860" b="20388"/>
          <a:stretch/>
        </p:blipFill>
        <p:spPr>
          <a:xfrm>
            <a:off x="1097280" y="2954868"/>
            <a:ext cx="8433787" cy="3506681"/>
          </a:xfrm>
          <a:prstGeom prst="rect">
            <a:avLst/>
          </a:prstGeom>
        </p:spPr>
      </p:pic>
      <p:sp>
        <p:nvSpPr>
          <p:cNvPr id="6" name="Arrow: Down 5">
            <a:extLst>
              <a:ext uri="{FF2B5EF4-FFF2-40B4-BE49-F238E27FC236}">
                <a16:creationId xmlns:a16="http://schemas.microsoft.com/office/drawing/2014/main" id="{A7D06B53-9A72-4B83-A955-ED741CB17236}"/>
              </a:ext>
            </a:extLst>
          </p:cNvPr>
          <p:cNvSpPr/>
          <p:nvPr/>
        </p:nvSpPr>
        <p:spPr>
          <a:xfrm rot="6166097" flipH="1">
            <a:off x="5148926" y="2845549"/>
            <a:ext cx="330491" cy="20237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801A9B78-7985-426B-86EC-122560C4B58E}"/>
              </a:ext>
            </a:extLst>
          </p:cNvPr>
          <p:cNvSpPr/>
          <p:nvPr/>
        </p:nvSpPr>
        <p:spPr>
          <a:xfrm rot="7009420" flipH="1">
            <a:off x="4343362" y="3449614"/>
            <a:ext cx="330491" cy="20237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F31BD160-980B-48C2-AB75-0204BEE951EB}"/>
              </a:ext>
            </a:extLst>
          </p:cNvPr>
          <p:cNvSpPr/>
          <p:nvPr/>
        </p:nvSpPr>
        <p:spPr>
          <a:xfrm rot="4970716" flipH="1">
            <a:off x="4932121" y="2077683"/>
            <a:ext cx="330491" cy="22378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9710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21E0-CD9E-442C-B1C3-184C9A78E1F9}"/>
              </a:ext>
            </a:extLst>
          </p:cNvPr>
          <p:cNvSpPr>
            <a:spLocks noGrp="1"/>
          </p:cNvSpPr>
          <p:nvPr>
            <p:ph type="title"/>
          </p:nvPr>
        </p:nvSpPr>
        <p:spPr/>
        <p:txBody>
          <a:bodyPr/>
          <a:lstStyle/>
          <a:p>
            <a:r>
              <a:rPr lang="en-US" dirty="0">
                <a:solidFill>
                  <a:schemeClr val="tx1"/>
                </a:solidFill>
              </a:rPr>
              <a:t>Setting in Koha</a:t>
            </a:r>
            <a:endParaRPr lang="en-US" dirty="0"/>
          </a:p>
        </p:txBody>
      </p:sp>
      <p:sp>
        <p:nvSpPr>
          <p:cNvPr id="3" name="Content Placeholder 2">
            <a:extLst>
              <a:ext uri="{FF2B5EF4-FFF2-40B4-BE49-F238E27FC236}">
                <a16:creationId xmlns:a16="http://schemas.microsoft.com/office/drawing/2014/main" id="{B88E8361-406F-40CD-88F7-98B1C2C15975}"/>
              </a:ext>
            </a:extLst>
          </p:cNvPr>
          <p:cNvSpPr>
            <a:spLocks noGrp="1"/>
          </p:cNvSpPr>
          <p:nvPr>
            <p:ph idx="1"/>
          </p:nvPr>
        </p:nvSpPr>
        <p:spPr>
          <a:xfrm>
            <a:off x="1097280" y="1737360"/>
            <a:ext cx="10058400" cy="4131734"/>
          </a:xfrm>
        </p:spPr>
        <p:txBody>
          <a:bodyPr/>
          <a:lstStyle/>
          <a:p>
            <a:pPr marL="0" marR="0" indent="0">
              <a:spcBef>
                <a:spcPts val="0"/>
              </a:spcBef>
              <a:spcAft>
                <a:spcPts val="0"/>
              </a:spcAft>
              <a:buNone/>
            </a:pPr>
            <a:r>
              <a:rPr lang="en-US" sz="1800" kern="150" dirty="0">
                <a:solidFill>
                  <a:schemeClr val="tx1"/>
                </a:solidFill>
                <a:effectLst/>
                <a:latin typeface="Liberation Serif"/>
                <a:ea typeface="Noto Serif CJK SC"/>
                <a:cs typeface="Lohit Devanagari"/>
              </a:rPr>
              <a:t>Make necessary changes in Global System preferences:</a:t>
            </a:r>
          </a:p>
          <a:p>
            <a:pPr marL="0" marR="0" indent="0">
              <a:spcBef>
                <a:spcPts val="0"/>
              </a:spcBef>
              <a:spcAft>
                <a:spcPts val="0"/>
              </a:spcAft>
              <a:buNone/>
            </a:pPr>
            <a:r>
              <a:rPr lang="en-US" sz="1800" kern="150" dirty="0">
                <a:solidFill>
                  <a:schemeClr val="tx1"/>
                </a:solidFill>
                <a:effectLst/>
                <a:latin typeface="Liberation Serif"/>
                <a:ea typeface="Noto Serif CJK SC"/>
                <a:cs typeface="Lohit Devanagari"/>
              </a:rPr>
              <a:t>Global System preferences --&gt; Administration --&gt; </a:t>
            </a:r>
            <a:r>
              <a:rPr lang="en-US" sz="1800" kern="150" dirty="0" err="1">
                <a:solidFill>
                  <a:schemeClr val="tx1"/>
                </a:solidFill>
                <a:effectLst/>
                <a:latin typeface="Liberation Serif"/>
                <a:ea typeface="Noto Serif CJK SC"/>
                <a:cs typeface="Lohit Devanagari"/>
              </a:rPr>
              <a:t>KohaAdminEmailAdress</a:t>
            </a:r>
            <a:r>
              <a:rPr lang="en-US" sz="1800" kern="150" dirty="0">
                <a:solidFill>
                  <a:schemeClr val="tx1"/>
                </a:solidFill>
                <a:effectLst/>
                <a:latin typeface="Liberation Serif"/>
                <a:ea typeface="Noto Serif CJK SC"/>
                <a:cs typeface="Lohit Devanagari"/>
              </a:rPr>
              <a:t>, provide </a:t>
            </a:r>
            <a:r>
              <a:rPr lang="en-US" sz="1800" kern="150" dirty="0" err="1">
                <a:solidFill>
                  <a:schemeClr val="tx1"/>
                </a:solidFill>
                <a:effectLst/>
                <a:latin typeface="Liberation Serif"/>
                <a:ea typeface="Noto Serif CJK SC"/>
                <a:cs typeface="Lohit Devanagari"/>
              </a:rPr>
              <a:t>koha</a:t>
            </a:r>
            <a:r>
              <a:rPr lang="en-US" sz="1800" kern="150" dirty="0">
                <a:solidFill>
                  <a:schemeClr val="tx1"/>
                </a:solidFill>
                <a:effectLst/>
                <a:latin typeface="Liberation Serif"/>
                <a:ea typeface="Noto Serif CJK SC"/>
                <a:cs typeface="Lohit Devanagari"/>
              </a:rPr>
              <a:t> admin email id from which the email will be sent.</a:t>
            </a:r>
          </a:p>
          <a:p>
            <a:endParaRPr lang="en-US" dirty="0">
              <a:solidFill>
                <a:schemeClr val="tx1"/>
              </a:solidFill>
            </a:endParaRPr>
          </a:p>
        </p:txBody>
      </p:sp>
      <p:pic>
        <p:nvPicPr>
          <p:cNvPr id="5" name="Picture 4">
            <a:extLst>
              <a:ext uri="{FF2B5EF4-FFF2-40B4-BE49-F238E27FC236}">
                <a16:creationId xmlns:a16="http://schemas.microsoft.com/office/drawing/2014/main" id="{6994F21E-4288-4F60-B6A5-0F14DBA1C0BB}"/>
              </a:ext>
            </a:extLst>
          </p:cNvPr>
          <p:cNvPicPr>
            <a:picLocks noChangeAspect="1"/>
          </p:cNvPicPr>
          <p:nvPr/>
        </p:nvPicPr>
        <p:blipFill rotWithShape="1">
          <a:blip r:embed="rId2"/>
          <a:srcRect l="15656" t="26914" r="9000" b="23236"/>
          <a:stretch/>
        </p:blipFill>
        <p:spPr>
          <a:xfrm>
            <a:off x="905522" y="2697991"/>
            <a:ext cx="9927602" cy="3694715"/>
          </a:xfrm>
          <a:prstGeom prst="rect">
            <a:avLst/>
          </a:prstGeom>
        </p:spPr>
      </p:pic>
      <p:sp>
        <p:nvSpPr>
          <p:cNvPr id="6" name="Arrow: Down 5">
            <a:extLst>
              <a:ext uri="{FF2B5EF4-FFF2-40B4-BE49-F238E27FC236}">
                <a16:creationId xmlns:a16="http://schemas.microsoft.com/office/drawing/2014/main" id="{F5917E52-F88B-4859-AC19-EE4BE2C91DAD}"/>
              </a:ext>
            </a:extLst>
          </p:cNvPr>
          <p:cNvSpPr/>
          <p:nvPr/>
        </p:nvSpPr>
        <p:spPr>
          <a:xfrm rot="7009420" flipH="1">
            <a:off x="7938819" y="4253162"/>
            <a:ext cx="330491" cy="20237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3591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9CD6-D5B2-4046-A781-D517C9876E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74543F-E3FB-4C55-9D54-8CE1AF9263C0}"/>
              </a:ext>
            </a:extLst>
          </p:cNvPr>
          <p:cNvSpPr>
            <a:spLocks noGrp="1"/>
          </p:cNvSpPr>
          <p:nvPr>
            <p:ph idx="1"/>
          </p:nvPr>
        </p:nvSpPr>
        <p:spPr/>
        <p:txBody>
          <a:bodyPr/>
          <a:lstStyle/>
          <a:p>
            <a:pPr marL="0" marR="0">
              <a:spcBef>
                <a:spcPts val="0"/>
              </a:spcBef>
              <a:spcAft>
                <a:spcPts val="0"/>
              </a:spcAft>
            </a:pPr>
            <a:r>
              <a:rPr lang="en-US" sz="1800" kern="150" dirty="0">
                <a:solidFill>
                  <a:schemeClr val="tx1"/>
                </a:solidFill>
                <a:effectLst/>
                <a:latin typeface="Times New Roman" panose="02020603050405020304" pitchFamily="18" charset="0"/>
                <a:ea typeface="Noto Serif CJK SC"/>
                <a:cs typeface="Lohit Devanagari"/>
              </a:rPr>
              <a:t>For each patron category, enable the email notice option. For this, go to:</a:t>
            </a:r>
            <a:endParaRPr lang="en-US" sz="1800" kern="150" dirty="0">
              <a:solidFill>
                <a:schemeClr val="tx1"/>
              </a:solidFill>
              <a:effectLst/>
              <a:latin typeface="Liberation Serif"/>
              <a:ea typeface="Noto Serif CJK SC"/>
              <a:cs typeface="Lohit Devanagari"/>
            </a:endParaRPr>
          </a:p>
          <a:p>
            <a:pPr marL="0" marR="0">
              <a:spcBef>
                <a:spcPts val="0"/>
              </a:spcBef>
              <a:spcAft>
                <a:spcPts val="0"/>
              </a:spcAft>
            </a:pPr>
            <a:r>
              <a:rPr lang="en-US" sz="1800" kern="150" dirty="0">
                <a:solidFill>
                  <a:schemeClr val="tx1"/>
                </a:solidFill>
                <a:effectLst/>
                <a:latin typeface="Times New Roman" panose="02020603050405020304" pitchFamily="18" charset="0"/>
                <a:ea typeface="Noto Serif CJK SC"/>
                <a:cs typeface="Lohit Devanagari"/>
              </a:rPr>
              <a:t>Koha --&gt; Administration --&gt; Patron Categories --&gt; Overdue Notice Required --&gt; Yes</a:t>
            </a:r>
            <a:endParaRPr lang="en-US" sz="1800" kern="150" dirty="0">
              <a:solidFill>
                <a:schemeClr val="tx1"/>
              </a:solidFill>
              <a:effectLst/>
              <a:latin typeface="Liberation Serif"/>
              <a:ea typeface="Noto Serif CJK SC"/>
              <a:cs typeface="Lohit Devanagari"/>
            </a:endParaRPr>
          </a:p>
          <a:p>
            <a:endParaRPr lang="en-US" dirty="0">
              <a:solidFill>
                <a:schemeClr val="tx1"/>
              </a:solidFill>
            </a:endParaRPr>
          </a:p>
        </p:txBody>
      </p:sp>
      <p:pic>
        <p:nvPicPr>
          <p:cNvPr id="5" name="Picture 4">
            <a:extLst>
              <a:ext uri="{FF2B5EF4-FFF2-40B4-BE49-F238E27FC236}">
                <a16:creationId xmlns:a16="http://schemas.microsoft.com/office/drawing/2014/main" id="{9C7E4968-B383-47BA-89EA-36FFAC5A280A}"/>
              </a:ext>
            </a:extLst>
          </p:cNvPr>
          <p:cNvPicPr>
            <a:picLocks noChangeAspect="1"/>
          </p:cNvPicPr>
          <p:nvPr/>
        </p:nvPicPr>
        <p:blipFill rotWithShape="1">
          <a:blip r:embed="rId2">
            <a:extLst>
              <a:ext uri="{28A0092B-C50C-407E-A947-70E740481C1C}">
                <a14:useLocalDpi xmlns:a14="http://schemas.microsoft.com/office/drawing/2010/main" val="0"/>
              </a:ext>
            </a:extLst>
          </a:blip>
          <a:srcRect l="16238" t="33139" r="1262" b="5243"/>
          <a:stretch/>
        </p:blipFill>
        <p:spPr>
          <a:xfrm>
            <a:off x="958788" y="2432481"/>
            <a:ext cx="10058400" cy="4225772"/>
          </a:xfrm>
          <a:prstGeom prst="rect">
            <a:avLst/>
          </a:prstGeom>
        </p:spPr>
      </p:pic>
      <p:sp>
        <p:nvSpPr>
          <p:cNvPr id="6" name="Arrow: Down 5">
            <a:extLst>
              <a:ext uri="{FF2B5EF4-FFF2-40B4-BE49-F238E27FC236}">
                <a16:creationId xmlns:a16="http://schemas.microsoft.com/office/drawing/2014/main" id="{435335C8-0AA5-48B4-B60A-7BDD7C905BAE}"/>
              </a:ext>
            </a:extLst>
          </p:cNvPr>
          <p:cNvSpPr/>
          <p:nvPr/>
        </p:nvSpPr>
        <p:spPr>
          <a:xfrm rot="14304434" flipH="1">
            <a:off x="9162744" y="3622847"/>
            <a:ext cx="330491" cy="20237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8493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C0F6-5F09-4E08-B9A5-CE47ED9D7EB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FDC4029-FB6B-4C0C-9F4F-410AB70A50D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487" r="17236" b="6362"/>
          <a:stretch/>
        </p:blipFill>
        <p:spPr>
          <a:xfrm>
            <a:off x="1736472" y="1651247"/>
            <a:ext cx="9005508" cy="4538435"/>
          </a:xfrm>
        </p:spPr>
      </p:pic>
      <p:sp>
        <p:nvSpPr>
          <p:cNvPr id="6" name="Arrow: Down 5">
            <a:extLst>
              <a:ext uri="{FF2B5EF4-FFF2-40B4-BE49-F238E27FC236}">
                <a16:creationId xmlns:a16="http://schemas.microsoft.com/office/drawing/2014/main" id="{21EF4FDA-81AE-4683-997D-934782AD09C8}"/>
              </a:ext>
            </a:extLst>
          </p:cNvPr>
          <p:cNvSpPr/>
          <p:nvPr/>
        </p:nvSpPr>
        <p:spPr>
          <a:xfrm rot="6164936" flipH="1">
            <a:off x="5709330" y="3724306"/>
            <a:ext cx="330491" cy="20237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7630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F1A6-CEF9-46A4-B425-A50B7CAA836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FCADFE3-D717-4372-8C8B-2E3B4084ECE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192" t="11263" r="1967" b="12203"/>
          <a:stretch/>
        </p:blipFill>
        <p:spPr>
          <a:xfrm>
            <a:off x="1231628" y="1737359"/>
            <a:ext cx="10344854" cy="4695807"/>
          </a:xfrm>
        </p:spPr>
      </p:pic>
      <p:sp>
        <p:nvSpPr>
          <p:cNvPr id="6" name="Arrow: Down 5">
            <a:extLst>
              <a:ext uri="{FF2B5EF4-FFF2-40B4-BE49-F238E27FC236}">
                <a16:creationId xmlns:a16="http://schemas.microsoft.com/office/drawing/2014/main" id="{4C137DE1-C880-4FFE-80C9-989BE2A54014}"/>
              </a:ext>
            </a:extLst>
          </p:cNvPr>
          <p:cNvSpPr/>
          <p:nvPr/>
        </p:nvSpPr>
        <p:spPr>
          <a:xfrm rot="6164936" flipH="1">
            <a:off x="5514021" y="4745238"/>
            <a:ext cx="330491" cy="20237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0560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FFD14-FF60-4F6E-BBC3-E15D110E8382}"/>
              </a:ext>
            </a:extLst>
          </p:cNvPr>
          <p:cNvSpPr>
            <a:spLocks noGrp="1"/>
          </p:cNvSpPr>
          <p:nvPr>
            <p:ph idx="1"/>
          </p:nvPr>
        </p:nvSpPr>
        <p:spPr>
          <a:xfrm>
            <a:off x="1097280" y="630315"/>
            <a:ext cx="10058400" cy="5238779"/>
          </a:xfrm>
        </p:spPr>
        <p:txBody>
          <a:bodyPr/>
          <a:lstStyle/>
          <a:p>
            <a:pPr marL="0" marR="0">
              <a:spcBef>
                <a:spcPts val="0"/>
              </a:spcBef>
              <a:spcAft>
                <a:spcPts val="0"/>
              </a:spcAft>
            </a:pPr>
            <a:r>
              <a:rPr lang="en-US" sz="1800" b="1" kern="150" dirty="0">
                <a:solidFill>
                  <a:schemeClr val="tx1"/>
                </a:solidFill>
                <a:effectLst/>
                <a:latin typeface="Times New Roman" panose="02020603050405020304" pitchFamily="18" charset="0"/>
                <a:ea typeface="Noto Serif CJK SC"/>
                <a:cs typeface="Lohit Devanagari"/>
              </a:rPr>
              <a:t>Set the Overdue Notice/Status Triggers</a:t>
            </a:r>
            <a:endParaRPr lang="en-US" sz="1800" kern="150" dirty="0">
              <a:solidFill>
                <a:schemeClr val="tx1"/>
              </a:solidFill>
              <a:effectLst/>
              <a:latin typeface="Liberation Serif"/>
              <a:ea typeface="Noto Serif CJK SC"/>
              <a:cs typeface="Lohit Devanagari"/>
            </a:endParaRPr>
          </a:p>
          <a:p>
            <a:pPr marL="0" marR="0">
              <a:spcBef>
                <a:spcPts val="0"/>
              </a:spcBef>
              <a:spcAft>
                <a:spcPts val="0"/>
              </a:spcAft>
            </a:pPr>
            <a:r>
              <a:rPr lang="en-US" sz="1800" kern="150" dirty="0">
                <a:solidFill>
                  <a:schemeClr val="tx1"/>
                </a:solidFill>
                <a:effectLst/>
                <a:latin typeface="Times New Roman" panose="02020603050405020304" pitchFamily="18" charset="0"/>
                <a:ea typeface="Noto Serif CJK SC"/>
                <a:cs typeface="Lohit Devanagari"/>
              </a:rPr>
              <a:t>To do this go to : </a:t>
            </a:r>
            <a:endParaRPr lang="en-US" sz="1800" kern="150" dirty="0">
              <a:solidFill>
                <a:schemeClr val="tx1"/>
              </a:solidFill>
              <a:effectLst/>
              <a:latin typeface="Liberation Serif"/>
              <a:ea typeface="Noto Serif CJK SC"/>
              <a:cs typeface="Lohit Devanagari"/>
            </a:endParaRPr>
          </a:p>
          <a:p>
            <a:pPr marL="0" marR="0">
              <a:spcBef>
                <a:spcPts val="0"/>
              </a:spcBef>
              <a:spcAft>
                <a:spcPts val="0"/>
              </a:spcAft>
            </a:pPr>
            <a:r>
              <a:rPr lang="en-US" sz="1800" b="1" kern="150" dirty="0">
                <a:solidFill>
                  <a:schemeClr val="tx1"/>
                </a:solidFill>
                <a:effectLst/>
                <a:latin typeface="Times New Roman" panose="02020603050405020304" pitchFamily="18" charset="0"/>
                <a:ea typeface="Noto Serif CJK SC"/>
                <a:cs typeface="Lohit Devanagari"/>
              </a:rPr>
              <a:t>Koha --&gt;  Tools --&gt; Overdue Notice/status triggers. </a:t>
            </a:r>
            <a:endParaRPr lang="en-US" sz="1800" kern="150" dirty="0">
              <a:solidFill>
                <a:schemeClr val="tx1"/>
              </a:solidFill>
              <a:effectLst/>
              <a:latin typeface="Liberation Serif"/>
              <a:ea typeface="Noto Serif CJK SC"/>
              <a:cs typeface="Lohit Devanagari"/>
            </a:endParaRPr>
          </a:p>
          <a:p>
            <a:pPr marL="0" marR="0">
              <a:spcBef>
                <a:spcPts val="0"/>
              </a:spcBef>
              <a:spcAft>
                <a:spcPts val="0"/>
              </a:spcAft>
            </a:pPr>
            <a:r>
              <a:rPr lang="en-US" sz="1800" b="1" kern="150" dirty="0">
                <a:solidFill>
                  <a:schemeClr val="tx1"/>
                </a:solidFill>
                <a:effectLst/>
                <a:latin typeface="Times New Roman" panose="02020603050405020304" pitchFamily="18" charset="0"/>
                <a:ea typeface="Noto Serif CJK SC"/>
                <a:cs typeface="Lohit Devanagari"/>
              </a:rPr>
              <a:t>Three notices can be sent as given below:</a:t>
            </a:r>
            <a:endParaRPr lang="en-US" sz="1800" kern="150" dirty="0">
              <a:solidFill>
                <a:schemeClr val="tx1"/>
              </a:solidFill>
              <a:effectLst/>
              <a:latin typeface="Liberation Serif"/>
              <a:ea typeface="Noto Serif CJK SC"/>
              <a:cs typeface="Lohit Devanagari"/>
            </a:endParaRPr>
          </a:p>
          <a:p>
            <a:endParaRPr lang="en-US" dirty="0">
              <a:solidFill>
                <a:schemeClr val="tx1"/>
              </a:solidFill>
            </a:endParaRPr>
          </a:p>
        </p:txBody>
      </p:sp>
      <p:pic>
        <p:nvPicPr>
          <p:cNvPr id="5" name="Picture 4">
            <a:extLst>
              <a:ext uri="{FF2B5EF4-FFF2-40B4-BE49-F238E27FC236}">
                <a16:creationId xmlns:a16="http://schemas.microsoft.com/office/drawing/2014/main" id="{69FC1F9C-67B6-43D3-A3B1-38C9889D001A}"/>
              </a:ext>
            </a:extLst>
          </p:cNvPr>
          <p:cNvPicPr>
            <a:picLocks noChangeAspect="1"/>
          </p:cNvPicPr>
          <p:nvPr/>
        </p:nvPicPr>
        <p:blipFill rotWithShape="1">
          <a:blip r:embed="rId2"/>
          <a:srcRect l="16601" t="21618" r="26457" b="38512"/>
          <a:stretch/>
        </p:blipFill>
        <p:spPr>
          <a:xfrm>
            <a:off x="1036320" y="1882542"/>
            <a:ext cx="9961496" cy="3923454"/>
          </a:xfrm>
          <a:prstGeom prst="rect">
            <a:avLst/>
          </a:prstGeom>
        </p:spPr>
      </p:pic>
      <p:sp>
        <p:nvSpPr>
          <p:cNvPr id="6" name="Arrow: Down 5">
            <a:extLst>
              <a:ext uri="{FF2B5EF4-FFF2-40B4-BE49-F238E27FC236}">
                <a16:creationId xmlns:a16="http://schemas.microsoft.com/office/drawing/2014/main" id="{76297C2A-AB6B-451F-A724-E84F300714B0}"/>
              </a:ext>
            </a:extLst>
          </p:cNvPr>
          <p:cNvSpPr/>
          <p:nvPr/>
        </p:nvSpPr>
        <p:spPr>
          <a:xfrm rot="11188898" flipH="1">
            <a:off x="1307352" y="2777577"/>
            <a:ext cx="330491" cy="20237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6537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C56B-6F9A-4657-AD50-650650570A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3FA591-F2F1-47AE-8ABA-DDD3A94D07B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0C32938-C187-4FA1-B2E5-57E3EBBFCB66}"/>
              </a:ext>
            </a:extLst>
          </p:cNvPr>
          <p:cNvPicPr>
            <a:picLocks noChangeAspect="1"/>
          </p:cNvPicPr>
          <p:nvPr/>
        </p:nvPicPr>
        <p:blipFill rotWithShape="1">
          <a:blip r:embed="rId2"/>
          <a:srcRect l="16966" t="27776" r="29151" b="39158"/>
          <a:stretch/>
        </p:blipFill>
        <p:spPr>
          <a:xfrm>
            <a:off x="1097280" y="475613"/>
            <a:ext cx="8809016" cy="3040668"/>
          </a:xfrm>
          <a:prstGeom prst="rect">
            <a:avLst/>
          </a:prstGeom>
        </p:spPr>
      </p:pic>
      <p:pic>
        <p:nvPicPr>
          <p:cNvPr id="7" name="Picture 6">
            <a:extLst>
              <a:ext uri="{FF2B5EF4-FFF2-40B4-BE49-F238E27FC236}">
                <a16:creationId xmlns:a16="http://schemas.microsoft.com/office/drawing/2014/main" id="{868BCE35-31CE-4E9E-A1FF-CA60CB5B786F}"/>
              </a:ext>
            </a:extLst>
          </p:cNvPr>
          <p:cNvPicPr>
            <a:picLocks noChangeAspect="1"/>
          </p:cNvPicPr>
          <p:nvPr/>
        </p:nvPicPr>
        <p:blipFill rotWithShape="1">
          <a:blip r:embed="rId3"/>
          <a:srcRect l="16456" t="28180" r="36214" b="39029"/>
          <a:stretch/>
        </p:blipFill>
        <p:spPr>
          <a:xfrm>
            <a:off x="2180946" y="3624655"/>
            <a:ext cx="6856521" cy="2672091"/>
          </a:xfrm>
          <a:prstGeom prst="rect">
            <a:avLst/>
          </a:prstGeom>
        </p:spPr>
      </p:pic>
      <p:sp>
        <p:nvSpPr>
          <p:cNvPr id="8" name="Arrow: Down 7">
            <a:extLst>
              <a:ext uri="{FF2B5EF4-FFF2-40B4-BE49-F238E27FC236}">
                <a16:creationId xmlns:a16="http://schemas.microsoft.com/office/drawing/2014/main" id="{5E1B60C9-C21E-4C3B-8799-A220C5446F96}"/>
              </a:ext>
            </a:extLst>
          </p:cNvPr>
          <p:cNvSpPr/>
          <p:nvPr/>
        </p:nvSpPr>
        <p:spPr>
          <a:xfrm rot="6164936" flipH="1">
            <a:off x="3039086" y="170381"/>
            <a:ext cx="330491" cy="20237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2BA535CA-5B8E-44EA-B068-37A386C19FEA}"/>
              </a:ext>
            </a:extLst>
          </p:cNvPr>
          <p:cNvSpPr/>
          <p:nvPr/>
        </p:nvSpPr>
        <p:spPr>
          <a:xfrm rot="6164936" flipH="1">
            <a:off x="4759419" y="2997258"/>
            <a:ext cx="330491" cy="20237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2998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BD01-A49E-45BC-8243-0A74CBC3B0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EB9F9D-6B12-4951-BC69-B559A2F30018}"/>
              </a:ext>
            </a:extLst>
          </p:cNvPr>
          <p:cNvSpPr>
            <a:spLocks noGrp="1"/>
          </p:cNvSpPr>
          <p:nvPr>
            <p:ph idx="1"/>
          </p:nvPr>
        </p:nvSpPr>
        <p:spPr/>
        <p:txBody>
          <a:bodyPr/>
          <a:lstStyle/>
          <a:p>
            <a:r>
              <a:rPr lang="en-US" sz="1800" kern="150" dirty="0">
                <a:solidFill>
                  <a:schemeClr val="tx1"/>
                </a:solidFill>
                <a:effectLst/>
                <a:latin typeface="Times New Roman" panose="02020603050405020304" pitchFamily="18" charset="0"/>
                <a:ea typeface="Noto Serif CJK SC"/>
                <a:cs typeface="Lohit Devanagari"/>
              </a:rPr>
              <a:t>To customize the notices, go to Koha --&gt; Tools --&gt; Notices &amp; Slips, as shown below:</a:t>
            </a:r>
            <a:endParaRPr lang="en-US" sz="1800" kern="150" dirty="0">
              <a:solidFill>
                <a:schemeClr val="tx1"/>
              </a:solidFill>
              <a:effectLst/>
              <a:latin typeface="Liberation Serif"/>
              <a:ea typeface="Noto Serif CJK SC"/>
              <a:cs typeface="Lohit Devanagari"/>
            </a:endParaRPr>
          </a:p>
          <a:p>
            <a:endParaRPr lang="en-US" dirty="0">
              <a:solidFill>
                <a:schemeClr val="tx1"/>
              </a:solidFill>
            </a:endParaRPr>
          </a:p>
        </p:txBody>
      </p:sp>
      <p:pic>
        <p:nvPicPr>
          <p:cNvPr id="5" name="Picture 4">
            <a:extLst>
              <a:ext uri="{FF2B5EF4-FFF2-40B4-BE49-F238E27FC236}">
                <a16:creationId xmlns:a16="http://schemas.microsoft.com/office/drawing/2014/main" id="{4060C5FB-E988-4670-83FA-8E255DFF3C1A}"/>
              </a:ext>
            </a:extLst>
          </p:cNvPr>
          <p:cNvPicPr>
            <a:picLocks noChangeAspect="1"/>
          </p:cNvPicPr>
          <p:nvPr/>
        </p:nvPicPr>
        <p:blipFill rotWithShape="1">
          <a:blip r:embed="rId2"/>
          <a:srcRect l="16092" t="32492" r="2573" b="14420"/>
          <a:stretch/>
        </p:blipFill>
        <p:spPr>
          <a:xfrm>
            <a:off x="1036320" y="2228294"/>
            <a:ext cx="9916358" cy="3640800"/>
          </a:xfrm>
          <a:prstGeom prst="rect">
            <a:avLst/>
          </a:prstGeom>
        </p:spPr>
      </p:pic>
      <p:sp>
        <p:nvSpPr>
          <p:cNvPr id="6" name="Arrow: Down 5">
            <a:extLst>
              <a:ext uri="{FF2B5EF4-FFF2-40B4-BE49-F238E27FC236}">
                <a16:creationId xmlns:a16="http://schemas.microsoft.com/office/drawing/2014/main" id="{D38F16D8-2760-4623-951C-08A4D7D8AB70}"/>
              </a:ext>
            </a:extLst>
          </p:cNvPr>
          <p:cNvSpPr/>
          <p:nvPr/>
        </p:nvSpPr>
        <p:spPr>
          <a:xfrm rot="8735816" flipH="1">
            <a:off x="10618681" y="3516222"/>
            <a:ext cx="330491" cy="20237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8540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E98E-2E7F-42EE-A314-F40777CF37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7A2BEE-4105-4DA9-9FBD-E27C66761DE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32BFCBE-E712-4F9C-88AE-246AED87CC31}"/>
              </a:ext>
            </a:extLst>
          </p:cNvPr>
          <p:cNvPicPr>
            <a:picLocks noChangeAspect="1"/>
          </p:cNvPicPr>
          <p:nvPr/>
        </p:nvPicPr>
        <p:blipFill rotWithShape="1">
          <a:blip r:embed="rId2"/>
          <a:srcRect l="15364" t="21373" r="21432" b="14419"/>
          <a:stretch/>
        </p:blipFill>
        <p:spPr>
          <a:xfrm>
            <a:off x="1036320" y="453714"/>
            <a:ext cx="9758927" cy="5576530"/>
          </a:xfrm>
          <a:prstGeom prst="rect">
            <a:avLst/>
          </a:prstGeom>
        </p:spPr>
      </p:pic>
      <p:sp>
        <p:nvSpPr>
          <p:cNvPr id="6" name="Arrow: Down 5">
            <a:extLst>
              <a:ext uri="{FF2B5EF4-FFF2-40B4-BE49-F238E27FC236}">
                <a16:creationId xmlns:a16="http://schemas.microsoft.com/office/drawing/2014/main" id="{5E513C60-4EE6-4710-A058-2A9D5131E3BF}"/>
              </a:ext>
            </a:extLst>
          </p:cNvPr>
          <p:cNvSpPr/>
          <p:nvPr/>
        </p:nvSpPr>
        <p:spPr>
          <a:xfrm rot="6164936" flipH="1">
            <a:off x="8523552" y="2845549"/>
            <a:ext cx="330491" cy="20237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990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60025-0FB8-4EDE-826D-D030A1861857}"/>
              </a:ext>
            </a:extLst>
          </p:cNvPr>
          <p:cNvSpPr>
            <a:spLocks noGrp="1"/>
          </p:cNvSpPr>
          <p:nvPr>
            <p:ph type="title"/>
          </p:nvPr>
        </p:nvSpPr>
        <p:spPr/>
        <p:txBody>
          <a:bodyPr/>
          <a:lstStyle/>
          <a:p>
            <a:pPr algn="l"/>
            <a:r>
              <a:rPr lang="en-US" b="0" i="0" dirty="0">
                <a:solidFill>
                  <a:schemeClr val="tx1"/>
                </a:solidFill>
                <a:effectLst/>
                <a:latin typeface="Inter-Medium"/>
              </a:rPr>
              <a:t>Prerequisites</a:t>
            </a:r>
          </a:p>
        </p:txBody>
      </p:sp>
      <p:sp>
        <p:nvSpPr>
          <p:cNvPr id="3" name="Content Placeholder 2">
            <a:extLst>
              <a:ext uri="{FF2B5EF4-FFF2-40B4-BE49-F238E27FC236}">
                <a16:creationId xmlns:a16="http://schemas.microsoft.com/office/drawing/2014/main" id="{3EC1E0C0-A33B-46CD-91CD-C5AA94FBB7BE}"/>
              </a:ext>
            </a:extLst>
          </p:cNvPr>
          <p:cNvSpPr>
            <a:spLocks noGrp="1"/>
          </p:cNvSpPr>
          <p:nvPr>
            <p:ph idx="1"/>
          </p:nvPr>
        </p:nvSpPr>
        <p:spPr>
          <a:xfrm>
            <a:off x="1097279" y="1845734"/>
            <a:ext cx="9804499" cy="4023360"/>
          </a:xfrm>
        </p:spPr>
        <p:txBody>
          <a:bodyPr>
            <a:normAutofit/>
          </a:bodyPr>
          <a:lstStyle/>
          <a:p>
            <a:pPr marL="0" indent="0" algn="l">
              <a:spcBef>
                <a:spcPts val="0"/>
              </a:spcBef>
              <a:spcAft>
                <a:spcPts val="0"/>
              </a:spcAft>
              <a:buNone/>
            </a:pPr>
            <a:r>
              <a:rPr lang="en-US" sz="2800" b="0" i="0" dirty="0">
                <a:solidFill>
                  <a:schemeClr val="tx1"/>
                </a:solidFill>
                <a:effectLst/>
              </a:rPr>
              <a:t>A server running Ubuntu.</a:t>
            </a:r>
          </a:p>
          <a:p>
            <a:pPr marL="0" indent="0" algn="l">
              <a:spcBef>
                <a:spcPts val="0"/>
              </a:spcBef>
              <a:spcAft>
                <a:spcPts val="0"/>
              </a:spcAft>
              <a:buNone/>
            </a:pPr>
            <a:endParaRPr lang="en-US" sz="2800" dirty="0">
              <a:solidFill>
                <a:schemeClr val="tx1"/>
              </a:solidFill>
            </a:endParaRPr>
          </a:p>
          <a:p>
            <a:pPr marL="0" indent="0" algn="l">
              <a:spcBef>
                <a:spcPts val="0"/>
              </a:spcBef>
              <a:spcAft>
                <a:spcPts val="0"/>
              </a:spcAft>
              <a:buNone/>
            </a:pPr>
            <a:r>
              <a:rPr lang="en-GB" sz="2800" b="0" i="0" dirty="0">
                <a:solidFill>
                  <a:schemeClr val="tx1"/>
                </a:solidFill>
                <a:effectLst/>
              </a:rPr>
              <a:t>A Fully Qualified Domain Name pointed at your Ubuntu.</a:t>
            </a:r>
          </a:p>
          <a:p>
            <a:pPr marL="0" indent="0" algn="l">
              <a:spcBef>
                <a:spcPts val="0"/>
              </a:spcBef>
              <a:spcAft>
                <a:spcPts val="0"/>
              </a:spcAft>
              <a:buNone/>
            </a:pPr>
            <a:endParaRPr lang="en-GB" sz="2800" dirty="0">
              <a:solidFill>
                <a:schemeClr val="tx1"/>
              </a:solidFill>
            </a:endParaRPr>
          </a:p>
          <a:p>
            <a:pPr marL="0" indent="0" algn="l">
              <a:spcBef>
                <a:spcPts val="0"/>
              </a:spcBef>
              <a:spcAft>
                <a:spcPts val="0"/>
              </a:spcAft>
              <a:buNone/>
            </a:pPr>
            <a:r>
              <a:rPr lang="en-US" sz="2800" b="0" i="0" dirty="0">
                <a:solidFill>
                  <a:schemeClr val="tx1"/>
                </a:solidFill>
                <a:effectLst/>
              </a:rPr>
              <a:t>Gmail account</a:t>
            </a:r>
            <a:r>
              <a:rPr lang="en-GB" sz="2800" b="0" i="0" dirty="0">
                <a:solidFill>
                  <a:schemeClr val="tx1"/>
                </a:solidFill>
                <a:effectLst/>
              </a:rPr>
              <a:t> or other alternative official email services</a:t>
            </a:r>
          </a:p>
          <a:p>
            <a:pPr marL="0" indent="0" algn="l">
              <a:spcBef>
                <a:spcPts val="0"/>
              </a:spcBef>
              <a:spcAft>
                <a:spcPts val="0"/>
              </a:spcAft>
              <a:buNone/>
            </a:pPr>
            <a:endParaRPr lang="en-GB" sz="2800" dirty="0">
              <a:solidFill>
                <a:schemeClr val="tx1"/>
              </a:solidFill>
            </a:endParaRPr>
          </a:p>
          <a:p>
            <a:pPr marL="0" indent="0" algn="l">
              <a:spcBef>
                <a:spcPts val="0"/>
              </a:spcBef>
              <a:spcAft>
                <a:spcPts val="0"/>
              </a:spcAft>
              <a:buNone/>
            </a:pPr>
            <a:r>
              <a:rPr lang="en-GB" sz="2800" b="0" i="0" dirty="0">
                <a:solidFill>
                  <a:schemeClr val="tx1"/>
                </a:solidFill>
                <a:effectLst/>
              </a:rPr>
              <a:t> </a:t>
            </a:r>
            <a:r>
              <a:rPr lang="en-US" sz="2800" b="0" i="0" dirty="0">
                <a:solidFill>
                  <a:schemeClr val="tx1"/>
                </a:solidFill>
                <a:effectLst/>
              </a:rPr>
              <a:t> </a:t>
            </a:r>
          </a:p>
          <a:p>
            <a:pPr algn="l">
              <a:spcBef>
                <a:spcPts val="0"/>
              </a:spcBef>
              <a:spcAft>
                <a:spcPts val="0"/>
              </a:spcAft>
              <a:buFont typeface="Arial" panose="020B0604020202020204" pitchFamily="34" charset="0"/>
              <a:buChar char="•"/>
            </a:pPr>
            <a:endParaRPr lang="en-GB" sz="2800" b="0" i="0" dirty="0">
              <a:solidFill>
                <a:schemeClr val="tx1"/>
              </a:solidFill>
              <a:effectLst/>
            </a:endParaRPr>
          </a:p>
        </p:txBody>
      </p:sp>
      <p:sp>
        <p:nvSpPr>
          <p:cNvPr id="4" name="AutoShape 2" descr="What is Federated Search and why is it important? - Traversals">
            <a:extLst>
              <a:ext uri="{FF2B5EF4-FFF2-40B4-BE49-F238E27FC236}">
                <a16:creationId xmlns:a16="http://schemas.microsoft.com/office/drawing/2014/main" id="{264DF08A-8D1C-47B6-B366-B260E8E544D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How to Configure Locales in Ubuntu 14.04.2 LTS, Trusty Tahr">
            <a:extLst>
              <a:ext uri="{FF2B5EF4-FFF2-40B4-BE49-F238E27FC236}">
                <a16:creationId xmlns:a16="http://schemas.microsoft.com/office/drawing/2014/main" id="{3E002C69-ADD1-49AB-9125-C7ED987EB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824" y="4177243"/>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verything You Need To Know About Domain Name Registration">
            <a:extLst>
              <a:ext uri="{FF2B5EF4-FFF2-40B4-BE49-F238E27FC236}">
                <a16:creationId xmlns:a16="http://schemas.microsoft.com/office/drawing/2014/main" id="{A8C9CA5F-1330-4572-8F48-584EA503A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399" y="4281765"/>
            <a:ext cx="1958425" cy="130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143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3AD4-6A02-4F89-B152-D9795904AF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F46437-2064-4366-A06C-4DCEAE3B4C2D}"/>
              </a:ext>
            </a:extLst>
          </p:cNvPr>
          <p:cNvSpPr>
            <a:spLocks noGrp="1"/>
          </p:cNvSpPr>
          <p:nvPr>
            <p:ph idx="1"/>
          </p:nvPr>
        </p:nvSpPr>
        <p:spPr/>
        <p:txBody>
          <a:bodyPr/>
          <a:lstStyle/>
          <a:p>
            <a:pPr marL="0" marR="0">
              <a:spcBef>
                <a:spcPts val="0"/>
              </a:spcBef>
              <a:spcAft>
                <a:spcPts val="0"/>
              </a:spcAft>
            </a:pPr>
            <a:r>
              <a:rPr lang="en-US" sz="1800" b="1" kern="150" dirty="0">
                <a:solidFill>
                  <a:schemeClr val="tx1"/>
                </a:solidFill>
                <a:effectLst/>
                <a:latin typeface="Times New Roman" panose="02020603050405020304" pitchFamily="18" charset="0"/>
                <a:ea typeface="Noto Serif CJK SC"/>
                <a:cs typeface="Lohit Devanagari"/>
              </a:rPr>
              <a:t>Cronjob has to be setup to activate the scripts as follows:</a:t>
            </a:r>
            <a:endParaRPr lang="en-US" sz="1800" kern="150" dirty="0">
              <a:solidFill>
                <a:schemeClr val="tx1"/>
              </a:solidFill>
              <a:effectLst/>
              <a:latin typeface="Liberation Serif"/>
              <a:ea typeface="Noto Serif CJK SC"/>
              <a:cs typeface="Lohit Devanagari"/>
            </a:endParaRPr>
          </a:p>
          <a:p>
            <a:pPr marL="292608" lvl="1">
              <a:spcBef>
                <a:spcPts val="0"/>
              </a:spcBef>
              <a:spcAft>
                <a:spcPts val="0"/>
              </a:spcAft>
            </a:pPr>
            <a:r>
              <a:rPr lang="en-US" b="1" kern="150" dirty="0">
                <a:solidFill>
                  <a:schemeClr val="tx1"/>
                </a:solidFill>
                <a:effectLst/>
                <a:latin typeface="Times New Roman" panose="02020603050405020304" pitchFamily="18" charset="0"/>
                <a:ea typeface="Noto Serif CJK SC"/>
                <a:cs typeface="Lohit Devanagari"/>
              </a:rPr>
              <a:t># cd /</a:t>
            </a:r>
            <a:r>
              <a:rPr lang="en-US" b="1" kern="150" dirty="0" err="1">
                <a:solidFill>
                  <a:schemeClr val="tx1"/>
                </a:solidFill>
                <a:effectLst/>
                <a:latin typeface="Times New Roman" panose="02020603050405020304" pitchFamily="18" charset="0"/>
                <a:ea typeface="Noto Serif CJK SC"/>
                <a:cs typeface="Lohit Devanagari"/>
              </a:rPr>
              <a:t>usr</a:t>
            </a:r>
            <a:r>
              <a:rPr lang="en-US" b="1" kern="150" dirty="0">
                <a:solidFill>
                  <a:schemeClr val="tx1"/>
                </a:solidFill>
                <a:effectLst/>
                <a:latin typeface="Times New Roman" panose="02020603050405020304" pitchFamily="18" charset="0"/>
                <a:ea typeface="Noto Serif CJK SC"/>
                <a:cs typeface="Lohit Devanagari"/>
              </a:rPr>
              <a:t>/share/</a:t>
            </a:r>
            <a:r>
              <a:rPr lang="en-US" b="1" kern="150" dirty="0" err="1">
                <a:solidFill>
                  <a:schemeClr val="tx1"/>
                </a:solidFill>
                <a:effectLst/>
                <a:latin typeface="Times New Roman" panose="02020603050405020304" pitchFamily="18" charset="0"/>
                <a:ea typeface="Noto Serif CJK SC"/>
                <a:cs typeface="Lohit Devanagari"/>
              </a:rPr>
              <a:t>koha</a:t>
            </a:r>
            <a:r>
              <a:rPr lang="en-US" b="1" kern="150" dirty="0">
                <a:solidFill>
                  <a:schemeClr val="tx1"/>
                </a:solidFill>
                <a:effectLst/>
                <a:latin typeface="Times New Roman" panose="02020603050405020304" pitchFamily="18" charset="0"/>
                <a:ea typeface="Noto Serif CJK SC"/>
                <a:cs typeface="Lohit Devanagari"/>
              </a:rPr>
              <a:t>/bin/cronjobs</a:t>
            </a:r>
            <a:endParaRPr lang="en-US" kern="150" dirty="0">
              <a:solidFill>
                <a:schemeClr val="tx1"/>
              </a:solidFill>
              <a:effectLst/>
              <a:latin typeface="Liberation Serif"/>
              <a:ea typeface="Noto Serif CJK SC"/>
              <a:cs typeface="Lohit Devanagari"/>
            </a:endParaRPr>
          </a:p>
          <a:p>
            <a:pPr marL="292608" lvl="1">
              <a:spcBef>
                <a:spcPts val="0"/>
              </a:spcBef>
              <a:spcAft>
                <a:spcPts val="0"/>
              </a:spcAft>
            </a:pPr>
            <a:r>
              <a:rPr lang="en-US" sz="1600" b="1" kern="150" dirty="0">
                <a:solidFill>
                  <a:schemeClr val="tx1"/>
                </a:solidFill>
                <a:effectLst/>
                <a:latin typeface="Times New Roman" panose="02020603050405020304" pitchFamily="18" charset="0"/>
                <a:ea typeface="Noto Serif CJK SC"/>
                <a:cs typeface="Lohit Devanagari"/>
              </a:rPr>
              <a:t># ./overdue_notices.pl</a:t>
            </a:r>
            <a:endParaRPr lang="en-US" sz="1600" kern="150" dirty="0">
              <a:solidFill>
                <a:schemeClr val="tx1"/>
              </a:solidFill>
              <a:effectLst/>
              <a:latin typeface="Liberation Serif"/>
              <a:ea typeface="Noto Serif CJK SC"/>
              <a:cs typeface="Lohit Devanagari"/>
            </a:endParaRPr>
          </a:p>
          <a:p>
            <a:pPr marL="292608" lvl="1">
              <a:spcBef>
                <a:spcPts val="0"/>
              </a:spcBef>
              <a:spcAft>
                <a:spcPts val="0"/>
              </a:spcAft>
            </a:pPr>
            <a:r>
              <a:rPr lang="en-US" sz="1600" b="1" kern="150" dirty="0">
                <a:solidFill>
                  <a:schemeClr val="tx1"/>
                </a:solidFill>
                <a:effectLst/>
                <a:latin typeface="Times New Roman" panose="02020603050405020304" pitchFamily="18" charset="0"/>
                <a:ea typeface="Noto Serif CJK SC"/>
                <a:cs typeface="Lohit Devanagari"/>
              </a:rPr>
              <a:t>#./advance_notices.pl -c</a:t>
            </a:r>
            <a:endParaRPr lang="en-US" sz="1600" kern="150" dirty="0">
              <a:solidFill>
                <a:schemeClr val="tx1"/>
              </a:solidFill>
              <a:effectLst/>
              <a:latin typeface="Liberation Serif"/>
              <a:ea typeface="Noto Serif CJK SC"/>
              <a:cs typeface="Lohit Devanagari"/>
            </a:endParaRPr>
          </a:p>
          <a:p>
            <a:pPr marL="292608" lvl="1">
              <a:spcBef>
                <a:spcPts val="0"/>
              </a:spcBef>
              <a:spcAft>
                <a:spcPts val="0"/>
              </a:spcAft>
            </a:pPr>
            <a:r>
              <a:rPr lang="en-US" sz="1600" b="1" kern="150" dirty="0">
                <a:solidFill>
                  <a:schemeClr val="tx1"/>
                </a:solidFill>
                <a:effectLst/>
                <a:latin typeface="Times New Roman" panose="02020603050405020304" pitchFamily="18" charset="0"/>
                <a:ea typeface="Noto Serif CJK SC"/>
                <a:cs typeface="Lohit Devanagari"/>
              </a:rPr>
              <a:t># ./process_message_queue.pl</a:t>
            </a:r>
          </a:p>
          <a:p>
            <a:pPr marL="292608" lvl="1">
              <a:spcBef>
                <a:spcPts val="0"/>
              </a:spcBef>
              <a:spcAft>
                <a:spcPts val="0"/>
              </a:spcAft>
            </a:pPr>
            <a:endParaRPr lang="en-US" sz="1600" b="1" kern="150" dirty="0">
              <a:solidFill>
                <a:schemeClr val="tx1"/>
              </a:solidFill>
              <a:latin typeface="Times New Roman" panose="02020603050405020304" pitchFamily="18" charset="0"/>
              <a:ea typeface="Noto Serif CJK SC"/>
              <a:cs typeface="Lohit Devanagari"/>
            </a:endParaRPr>
          </a:p>
          <a:p>
            <a:pPr marL="0" marR="0">
              <a:spcBef>
                <a:spcPts val="0"/>
              </a:spcBef>
              <a:spcAft>
                <a:spcPts val="0"/>
              </a:spcAft>
            </a:pPr>
            <a:r>
              <a:rPr lang="en-US" sz="1800" b="1" kern="150" dirty="0">
                <a:solidFill>
                  <a:schemeClr val="tx1"/>
                </a:solidFill>
                <a:effectLst/>
                <a:latin typeface="Times New Roman" panose="02020603050405020304" pitchFamily="18" charset="0"/>
                <a:ea typeface="Noto Serif CJK SC"/>
                <a:cs typeface="Lohit Devanagari"/>
              </a:rPr>
              <a:t>Setup a cronjob</a:t>
            </a:r>
            <a:endParaRPr lang="en-US" sz="1800" kern="150" dirty="0">
              <a:solidFill>
                <a:schemeClr val="tx1"/>
              </a:solidFill>
              <a:effectLst/>
              <a:latin typeface="Liberation Serif"/>
              <a:ea typeface="Noto Serif CJK SC"/>
              <a:cs typeface="Lohit Devanagari"/>
            </a:endParaRPr>
          </a:p>
          <a:p>
            <a:pPr marL="0" marR="0">
              <a:spcBef>
                <a:spcPts val="0"/>
              </a:spcBef>
              <a:spcAft>
                <a:spcPts val="0"/>
              </a:spcAft>
            </a:pPr>
            <a:r>
              <a:rPr lang="en-US" sz="1800" b="1" kern="150" dirty="0">
                <a:solidFill>
                  <a:schemeClr val="tx1"/>
                </a:solidFill>
                <a:effectLst/>
                <a:latin typeface="Times New Roman" panose="02020603050405020304" pitchFamily="18" charset="0"/>
                <a:ea typeface="Noto Serif CJK SC"/>
                <a:cs typeface="Lohit Devanagari"/>
              </a:rPr>
              <a:t># crontab -e</a:t>
            </a:r>
            <a:endParaRPr lang="en-US" sz="1800" kern="150" dirty="0">
              <a:solidFill>
                <a:schemeClr val="tx1"/>
              </a:solidFill>
              <a:effectLst/>
              <a:latin typeface="Liberation Serif"/>
              <a:ea typeface="Noto Serif CJK SC"/>
              <a:cs typeface="Lohit Devanagari"/>
            </a:endParaRPr>
          </a:p>
          <a:p>
            <a:pPr marL="0" marR="0">
              <a:spcBef>
                <a:spcPts val="0"/>
              </a:spcBef>
              <a:spcAft>
                <a:spcPts val="0"/>
              </a:spcAft>
            </a:pPr>
            <a:r>
              <a:rPr lang="en-US" sz="1800" kern="150" dirty="0">
                <a:solidFill>
                  <a:schemeClr val="tx1"/>
                </a:solidFill>
                <a:effectLst/>
                <a:latin typeface="Liberation Serif"/>
                <a:ea typeface="Noto Serif CJK SC"/>
                <a:cs typeface="Lohit Devanagari"/>
              </a:rPr>
              <a:t> </a:t>
            </a:r>
          </a:p>
          <a:p>
            <a:pPr marL="0" marR="0">
              <a:spcBef>
                <a:spcPts val="0"/>
              </a:spcBef>
              <a:spcAft>
                <a:spcPts val="0"/>
              </a:spcAft>
            </a:pPr>
            <a:r>
              <a:rPr lang="en-US" sz="1800" kern="150" dirty="0">
                <a:solidFill>
                  <a:schemeClr val="tx1"/>
                </a:solidFill>
                <a:effectLst/>
                <a:latin typeface="Liberation Serif"/>
                <a:ea typeface="Noto Serif CJK SC"/>
                <a:cs typeface="Lohit Devanagari"/>
              </a:rPr>
              <a:t>add the following line at the end of the file:</a:t>
            </a:r>
          </a:p>
          <a:p>
            <a:pPr marL="0" marR="0">
              <a:spcBef>
                <a:spcPts val="0"/>
              </a:spcBef>
              <a:spcAft>
                <a:spcPts val="0"/>
              </a:spcAft>
            </a:pPr>
            <a:r>
              <a:rPr lang="en-US" sz="1800" kern="150" dirty="0">
                <a:solidFill>
                  <a:schemeClr val="tx1"/>
                </a:solidFill>
                <a:effectLst/>
                <a:latin typeface="Liberation Serif"/>
                <a:ea typeface="Noto Serif CJK SC"/>
                <a:cs typeface="Lohit Devanagari"/>
              </a:rPr>
              <a:t> </a:t>
            </a:r>
          </a:p>
          <a:p>
            <a:pPr marL="0" marR="0">
              <a:spcBef>
                <a:spcPts val="0"/>
              </a:spcBef>
              <a:spcAft>
                <a:spcPts val="0"/>
              </a:spcAft>
            </a:pPr>
            <a:r>
              <a:rPr lang="en-US" sz="1800" kern="150" dirty="0">
                <a:solidFill>
                  <a:schemeClr val="tx1"/>
                </a:solidFill>
                <a:effectLst/>
                <a:latin typeface="Liberation Serif"/>
                <a:ea typeface="Noto Serif CJK SC"/>
                <a:cs typeface="Lohit Devanagari"/>
              </a:rPr>
              <a:t>###run cronjob at 4 am every morning###</a:t>
            </a:r>
          </a:p>
          <a:p>
            <a:pPr marL="0" marR="0">
              <a:spcBef>
                <a:spcPts val="0"/>
              </a:spcBef>
              <a:spcAft>
                <a:spcPts val="0"/>
              </a:spcAft>
            </a:pPr>
            <a:r>
              <a:rPr lang="en-US" sz="1800" kern="150" dirty="0">
                <a:solidFill>
                  <a:schemeClr val="tx1"/>
                </a:solidFill>
                <a:effectLst/>
                <a:latin typeface="Liberation Serif"/>
                <a:ea typeface="Noto Serif CJK SC"/>
                <a:cs typeface="Lohit Devanagari"/>
              </a:rPr>
              <a:t> </a:t>
            </a:r>
          </a:p>
          <a:p>
            <a:pPr marL="0" marR="0">
              <a:spcBef>
                <a:spcPts val="0"/>
              </a:spcBef>
              <a:spcAft>
                <a:spcPts val="0"/>
              </a:spcAft>
            </a:pPr>
            <a:r>
              <a:rPr lang="en-US" sz="1800" kern="150" dirty="0">
                <a:solidFill>
                  <a:schemeClr val="tx1"/>
                </a:solidFill>
                <a:effectLst/>
                <a:latin typeface="Liberation Serif"/>
                <a:ea typeface="Noto Serif CJK SC"/>
                <a:cs typeface="Lohit Devanagari"/>
              </a:rPr>
              <a:t>0 4 *** /</a:t>
            </a:r>
            <a:r>
              <a:rPr lang="en-US" sz="1800" kern="150" dirty="0" err="1">
                <a:solidFill>
                  <a:schemeClr val="tx1"/>
                </a:solidFill>
                <a:effectLst/>
                <a:latin typeface="Liberation Serif"/>
                <a:ea typeface="Noto Serif CJK SC"/>
                <a:cs typeface="Lohit Devanagari"/>
              </a:rPr>
              <a:t>etc</a:t>
            </a:r>
            <a:r>
              <a:rPr lang="en-US" sz="1800" kern="150" dirty="0">
                <a:solidFill>
                  <a:schemeClr val="tx1"/>
                </a:solidFill>
                <a:effectLst/>
                <a:latin typeface="Liberation Serif"/>
                <a:ea typeface="Noto Serif CJK SC"/>
                <a:cs typeface="Lohit Devanagari"/>
              </a:rPr>
              <a:t>/</a:t>
            </a:r>
            <a:r>
              <a:rPr lang="en-US" sz="1800" kern="150" dirty="0" err="1">
                <a:solidFill>
                  <a:schemeClr val="tx1"/>
                </a:solidFill>
                <a:effectLst/>
                <a:latin typeface="Liberation Serif"/>
                <a:ea typeface="Noto Serif CJK SC"/>
                <a:cs typeface="Lohit Devanagari"/>
              </a:rPr>
              <a:t>cron.daily</a:t>
            </a:r>
            <a:r>
              <a:rPr lang="en-US" sz="1800" kern="150" dirty="0">
                <a:solidFill>
                  <a:schemeClr val="tx1"/>
                </a:solidFill>
                <a:effectLst/>
                <a:latin typeface="Liberation Serif"/>
                <a:ea typeface="Noto Serif CJK SC"/>
                <a:cs typeface="Lohit Devanagari"/>
              </a:rPr>
              <a:t>/</a:t>
            </a:r>
            <a:r>
              <a:rPr lang="en-US" sz="1800" kern="150" dirty="0" err="1">
                <a:solidFill>
                  <a:schemeClr val="tx1"/>
                </a:solidFill>
                <a:effectLst/>
                <a:latin typeface="Liberation Serif"/>
                <a:ea typeface="Noto Serif CJK SC"/>
                <a:cs typeface="Lohit Devanagari"/>
              </a:rPr>
              <a:t>koha</a:t>
            </a:r>
            <a:r>
              <a:rPr lang="en-US" sz="1800" kern="150" dirty="0">
                <a:solidFill>
                  <a:schemeClr val="tx1"/>
                </a:solidFill>
                <a:effectLst/>
                <a:latin typeface="Liberation Serif"/>
                <a:ea typeface="Noto Serif CJK SC"/>
                <a:cs typeface="Lohit Devanagari"/>
              </a:rPr>
              <a:t>-common</a:t>
            </a:r>
          </a:p>
          <a:p>
            <a:pPr marL="292608" lvl="1">
              <a:spcBef>
                <a:spcPts val="0"/>
              </a:spcBef>
              <a:spcAft>
                <a:spcPts val="0"/>
              </a:spcAft>
            </a:pPr>
            <a:endParaRPr lang="en-US" sz="1600" kern="150" dirty="0">
              <a:solidFill>
                <a:schemeClr val="tx1"/>
              </a:solidFill>
              <a:effectLst/>
              <a:latin typeface="Liberation Serif"/>
              <a:ea typeface="Noto Serif CJK SC"/>
              <a:cs typeface="Lohit Devanagari"/>
            </a:endParaRPr>
          </a:p>
          <a:p>
            <a:endParaRPr lang="en-US" dirty="0">
              <a:solidFill>
                <a:schemeClr val="tx1"/>
              </a:solidFill>
            </a:endParaRPr>
          </a:p>
        </p:txBody>
      </p:sp>
      <p:pic>
        <p:nvPicPr>
          <p:cNvPr id="6146" name="Picture 11">
            <a:extLst>
              <a:ext uri="{FF2B5EF4-FFF2-40B4-BE49-F238E27FC236}">
                <a16:creationId xmlns:a16="http://schemas.microsoft.com/office/drawing/2014/main" id="{7CD3C8C4-2E9E-44AD-B9C7-54D094895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8250" y="2341669"/>
            <a:ext cx="61182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54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B4C7-2823-4A7C-9E49-7E83CD23B2EC}"/>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21B02379-5F31-4BE0-A374-940861B95FE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3456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372B-BA76-4DF9-A46F-242020DEE217}"/>
              </a:ext>
            </a:extLst>
          </p:cNvPr>
          <p:cNvSpPr>
            <a:spLocks noGrp="1"/>
          </p:cNvSpPr>
          <p:nvPr>
            <p:ph type="title"/>
          </p:nvPr>
        </p:nvSpPr>
        <p:spPr/>
        <p:txBody>
          <a:bodyPr/>
          <a:lstStyle/>
          <a:p>
            <a:r>
              <a:rPr lang="en-US" dirty="0">
                <a:solidFill>
                  <a:schemeClr val="tx1"/>
                </a:solidFill>
              </a:rPr>
              <a:t>Gmail configuration</a:t>
            </a:r>
          </a:p>
        </p:txBody>
      </p:sp>
      <p:sp>
        <p:nvSpPr>
          <p:cNvPr id="3" name="Content Placeholder 2">
            <a:extLst>
              <a:ext uri="{FF2B5EF4-FFF2-40B4-BE49-F238E27FC236}">
                <a16:creationId xmlns:a16="http://schemas.microsoft.com/office/drawing/2014/main" id="{2DC4C0B4-0C71-42A0-A3BD-B3F281216582}"/>
              </a:ext>
            </a:extLst>
          </p:cNvPr>
          <p:cNvSpPr>
            <a:spLocks noGrp="1"/>
          </p:cNvSpPr>
          <p:nvPr>
            <p:ph idx="1"/>
          </p:nvPr>
        </p:nvSpPr>
        <p:spPr>
          <a:xfrm>
            <a:off x="1097279" y="1845734"/>
            <a:ext cx="10058401" cy="4023360"/>
          </a:xfrm>
        </p:spPr>
        <p:txBody>
          <a:bodyPr>
            <a:normAutofit/>
          </a:bodyPr>
          <a:lstStyle/>
          <a:p>
            <a:pPr marL="0" indent="0">
              <a:buNone/>
            </a:pPr>
            <a:r>
              <a:rPr lang="en-GB" sz="2800" b="0" i="0" dirty="0">
                <a:solidFill>
                  <a:schemeClr val="tx1"/>
                </a:solidFill>
                <a:effectLst/>
              </a:rPr>
              <a:t>For the purpose of sending notices from Koha, either use an existing Gmail account or build a new one.</a:t>
            </a:r>
          </a:p>
          <a:p>
            <a:pPr marL="0" indent="0">
              <a:buNone/>
            </a:pPr>
            <a:r>
              <a:rPr lang="en-GB" sz="2800" dirty="0">
                <a:solidFill>
                  <a:schemeClr val="tx1"/>
                </a:solidFill>
              </a:rPr>
              <a:t>It is better to create a fresh Gmail ID for the purpose.</a:t>
            </a:r>
          </a:p>
          <a:p>
            <a:pPr marL="0" indent="0">
              <a:buNone/>
            </a:pPr>
            <a:r>
              <a:rPr lang="en-GB" sz="2800" dirty="0">
                <a:solidFill>
                  <a:schemeClr val="tx1"/>
                </a:solidFill>
              </a:rPr>
              <a:t>In your Gmail account, allow less secure app access.</a:t>
            </a:r>
          </a:p>
          <a:p>
            <a:pPr marL="0" indent="0">
              <a:buNone/>
            </a:pPr>
            <a:endParaRPr lang="en-GB" sz="2800" dirty="0">
              <a:solidFill>
                <a:schemeClr val="tx1"/>
              </a:solidFill>
            </a:endParaRPr>
          </a:p>
          <a:p>
            <a:pPr marL="0" indent="0">
              <a:buNone/>
            </a:pPr>
            <a:endParaRPr lang="en-US" sz="2800" b="1" dirty="0">
              <a:solidFill>
                <a:schemeClr val="tx1"/>
              </a:solidFill>
            </a:endParaRPr>
          </a:p>
        </p:txBody>
      </p:sp>
    </p:spTree>
    <p:extLst>
      <p:ext uri="{BB962C8B-B14F-4D97-AF65-F5344CB8AC3E}">
        <p14:creationId xmlns:p14="http://schemas.microsoft.com/office/powerpoint/2010/main" val="279937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D5E3B-0239-44C8-A66C-513EF3D9AFBF}"/>
              </a:ext>
            </a:extLst>
          </p:cNvPr>
          <p:cNvSpPr>
            <a:spLocks noGrp="1"/>
          </p:cNvSpPr>
          <p:nvPr>
            <p:ph type="title"/>
          </p:nvPr>
        </p:nvSpPr>
        <p:spPr/>
        <p:txBody>
          <a:bodyPr/>
          <a:lstStyle/>
          <a:p>
            <a:r>
              <a:rPr lang="en-GB" sz="4800" dirty="0">
                <a:solidFill>
                  <a:schemeClr val="tx1"/>
                </a:solidFill>
              </a:rPr>
              <a:t>Less secure app access</a:t>
            </a:r>
            <a:endParaRPr lang="en-US" dirty="0"/>
          </a:p>
        </p:txBody>
      </p:sp>
      <p:sp>
        <p:nvSpPr>
          <p:cNvPr id="3" name="Content Placeholder 2">
            <a:extLst>
              <a:ext uri="{FF2B5EF4-FFF2-40B4-BE49-F238E27FC236}">
                <a16:creationId xmlns:a16="http://schemas.microsoft.com/office/drawing/2014/main" id="{27F56A23-F783-4153-822F-FEB27884E549}"/>
              </a:ext>
            </a:extLst>
          </p:cNvPr>
          <p:cNvSpPr>
            <a:spLocks noGrp="1"/>
          </p:cNvSpPr>
          <p:nvPr>
            <p:ph idx="1"/>
          </p:nvPr>
        </p:nvSpPr>
        <p:spPr/>
        <p:txBody>
          <a:bodyPr>
            <a:normAutofit/>
          </a:bodyPr>
          <a:lstStyle/>
          <a:p>
            <a:pPr>
              <a:buFont typeface="Arial" panose="020B0604020202020204" pitchFamily="34" charset="0"/>
              <a:buChar char="•"/>
            </a:pPr>
            <a:r>
              <a:rPr lang="en-GB" sz="2400" b="0" i="0" dirty="0">
                <a:solidFill>
                  <a:schemeClr val="tx1"/>
                </a:solidFill>
                <a:effectLst/>
              </a:rPr>
              <a:t>Method 1</a:t>
            </a:r>
          </a:p>
          <a:p>
            <a:pPr lvl="1">
              <a:buFont typeface="Arial" panose="020B0604020202020204" pitchFamily="34" charset="0"/>
              <a:buChar char="•"/>
            </a:pPr>
            <a:r>
              <a:rPr lang="en-GB" sz="1600" dirty="0">
                <a:solidFill>
                  <a:schemeClr val="tx1"/>
                </a:solidFill>
                <a:latin typeface="LiberationSerif"/>
              </a:rPr>
              <a:t>Login </a:t>
            </a:r>
            <a:r>
              <a:rPr lang="en-GB" sz="1600" b="0" i="0" u="none" strike="noStrike" baseline="0" dirty="0">
                <a:solidFill>
                  <a:schemeClr val="tx1"/>
                </a:solidFill>
                <a:latin typeface="LiberationSerif"/>
              </a:rPr>
              <a:t>to your newly created </a:t>
            </a:r>
            <a:r>
              <a:rPr lang="en-GB" sz="1800" b="0" i="0" u="none" strike="noStrike" baseline="0" dirty="0">
                <a:solidFill>
                  <a:schemeClr val="tx1"/>
                </a:solidFill>
                <a:latin typeface="LiberationSerif"/>
              </a:rPr>
              <a:t>account and open another tab navigate to  </a:t>
            </a:r>
            <a:r>
              <a:rPr lang="en-US" sz="1800" b="0" i="0" u="none" strike="noStrike" baseline="0" dirty="0">
                <a:solidFill>
                  <a:schemeClr val="tx1"/>
                </a:solidFill>
                <a:latin typeface="LiberationSerif"/>
              </a:rPr>
              <a:t>https://myaccount.google.com/</a:t>
            </a:r>
            <a:endParaRPr lang="en-GB" sz="2200" b="0" i="0" dirty="0">
              <a:solidFill>
                <a:schemeClr val="tx1"/>
              </a:solidFill>
              <a:effectLst/>
            </a:endParaRPr>
          </a:p>
          <a:p>
            <a:pPr lvl="1">
              <a:buFont typeface="Arial" panose="020B0604020202020204" pitchFamily="34" charset="0"/>
              <a:buChar char="•"/>
            </a:pPr>
            <a:endParaRPr lang="en-US" sz="2400" dirty="0">
              <a:solidFill>
                <a:schemeClr val="tx1"/>
              </a:solidFill>
            </a:endParaRPr>
          </a:p>
        </p:txBody>
      </p:sp>
      <p:pic>
        <p:nvPicPr>
          <p:cNvPr id="8" name="Picture 7">
            <a:extLst>
              <a:ext uri="{FF2B5EF4-FFF2-40B4-BE49-F238E27FC236}">
                <a16:creationId xmlns:a16="http://schemas.microsoft.com/office/drawing/2014/main" id="{3F6B4BFC-9BFA-49D5-9EC1-ACF512B594A5}"/>
              </a:ext>
            </a:extLst>
          </p:cNvPr>
          <p:cNvPicPr>
            <a:picLocks noChangeAspect="1"/>
          </p:cNvPicPr>
          <p:nvPr/>
        </p:nvPicPr>
        <p:blipFill rotWithShape="1">
          <a:blip r:embed="rId2"/>
          <a:srcRect l="21626" t="12039" r="970" b="33463"/>
          <a:stretch/>
        </p:blipFill>
        <p:spPr>
          <a:xfrm>
            <a:off x="1377518" y="2512381"/>
            <a:ext cx="9436963" cy="3737500"/>
          </a:xfrm>
          <a:prstGeom prst="rect">
            <a:avLst/>
          </a:prstGeom>
        </p:spPr>
      </p:pic>
      <p:sp>
        <p:nvSpPr>
          <p:cNvPr id="9" name="Arrow: Down 8">
            <a:extLst>
              <a:ext uri="{FF2B5EF4-FFF2-40B4-BE49-F238E27FC236}">
                <a16:creationId xmlns:a16="http://schemas.microsoft.com/office/drawing/2014/main" id="{96523268-35F6-4249-8E9B-5507594D0B21}"/>
              </a:ext>
            </a:extLst>
          </p:cNvPr>
          <p:cNvSpPr/>
          <p:nvPr/>
        </p:nvSpPr>
        <p:spPr>
          <a:xfrm rot="12661245">
            <a:off x="8783541" y="4452174"/>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545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7030-B138-477D-B2A2-74459706A38C}"/>
              </a:ext>
            </a:extLst>
          </p:cNvPr>
          <p:cNvSpPr>
            <a:spLocks noGrp="1"/>
          </p:cNvSpPr>
          <p:nvPr>
            <p:ph type="title"/>
          </p:nvPr>
        </p:nvSpPr>
        <p:spPr/>
        <p:txBody>
          <a:bodyPr/>
          <a:lstStyle/>
          <a:p>
            <a:r>
              <a:rPr lang="en-GB" sz="4800" dirty="0">
                <a:solidFill>
                  <a:schemeClr val="tx1"/>
                </a:solidFill>
              </a:rPr>
              <a:t>Less secure app access</a:t>
            </a:r>
            <a:endParaRPr lang="en-US" dirty="0"/>
          </a:p>
        </p:txBody>
      </p:sp>
      <p:sp>
        <p:nvSpPr>
          <p:cNvPr id="3" name="Content Placeholder 2">
            <a:extLst>
              <a:ext uri="{FF2B5EF4-FFF2-40B4-BE49-F238E27FC236}">
                <a16:creationId xmlns:a16="http://schemas.microsoft.com/office/drawing/2014/main" id="{E0FAED4F-BB4A-451C-B567-5D2AA3A45483}"/>
              </a:ext>
            </a:extLst>
          </p:cNvPr>
          <p:cNvSpPr>
            <a:spLocks noGrp="1"/>
          </p:cNvSpPr>
          <p:nvPr>
            <p:ph idx="1"/>
          </p:nvPr>
        </p:nvSpPr>
        <p:spPr/>
        <p:txBody>
          <a:bodyPr/>
          <a:lstStyle/>
          <a:p>
            <a:pPr>
              <a:buFont typeface="Arial" panose="020B0604020202020204" pitchFamily="34" charset="0"/>
              <a:buChar char="•"/>
            </a:pPr>
            <a:r>
              <a:rPr lang="en-GB" sz="1600" dirty="0">
                <a:solidFill>
                  <a:schemeClr val="tx1"/>
                </a:solidFill>
              </a:rPr>
              <a:t>Click on Security </a:t>
            </a:r>
            <a:endParaRPr lang="en-US" dirty="0">
              <a:solidFill>
                <a:schemeClr val="tx1"/>
              </a:solidFill>
            </a:endParaRPr>
          </a:p>
        </p:txBody>
      </p:sp>
      <p:pic>
        <p:nvPicPr>
          <p:cNvPr id="6" name="Picture 5">
            <a:extLst>
              <a:ext uri="{FF2B5EF4-FFF2-40B4-BE49-F238E27FC236}">
                <a16:creationId xmlns:a16="http://schemas.microsoft.com/office/drawing/2014/main" id="{A8B0529F-4C48-443A-B8BA-48D85393E159}"/>
              </a:ext>
            </a:extLst>
          </p:cNvPr>
          <p:cNvPicPr>
            <a:picLocks noChangeAspect="1"/>
          </p:cNvPicPr>
          <p:nvPr/>
        </p:nvPicPr>
        <p:blipFill rotWithShape="1">
          <a:blip r:embed="rId2"/>
          <a:srcRect l="825" t="16958" r="21408" b="40712"/>
          <a:stretch/>
        </p:blipFill>
        <p:spPr>
          <a:xfrm>
            <a:off x="1165904" y="2405915"/>
            <a:ext cx="10611975" cy="3249162"/>
          </a:xfrm>
          <a:prstGeom prst="rect">
            <a:avLst/>
          </a:prstGeom>
        </p:spPr>
      </p:pic>
      <p:sp>
        <p:nvSpPr>
          <p:cNvPr id="7" name="Arrow: Down 6">
            <a:extLst>
              <a:ext uri="{FF2B5EF4-FFF2-40B4-BE49-F238E27FC236}">
                <a16:creationId xmlns:a16="http://schemas.microsoft.com/office/drawing/2014/main" id="{773D01AE-75E7-4BBA-B41F-2B4F93D554DD}"/>
              </a:ext>
            </a:extLst>
          </p:cNvPr>
          <p:cNvSpPr/>
          <p:nvPr/>
        </p:nvSpPr>
        <p:spPr>
          <a:xfrm rot="8295846">
            <a:off x="2553856" y="3958773"/>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74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4DB57-92D5-45BB-958B-D1E5461E6539}"/>
              </a:ext>
            </a:extLst>
          </p:cNvPr>
          <p:cNvSpPr>
            <a:spLocks noGrp="1"/>
          </p:cNvSpPr>
          <p:nvPr>
            <p:ph type="title"/>
          </p:nvPr>
        </p:nvSpPr>
        <p:spPr/>
        <p:txBody>
          <a:bodyPr/>
          <a:lstStyle/>
          <a:p>
            <a:r>
              <a:rPr lang="en-GB" sz="4800" dirty="0">
                <a:solidFill>
                  <a:schemeClr val="tx1"/>
                </a:solidFill>
              </a:rPr>
              <a:t>Less secure app access</a:t>
            </a:r>
            <a:endParaRPr lang="en-US" dirty="0"/>
          </a:p>
        </p:txBody>
      </p:sp>
      <p:sp>
        <p:nvSpPr>
          <p:cNvPr id="3" name="Content Placeholder 2">
            <a:extLst>
              <a:ext uri="{FF2B5EF4-FFF2-40B4-BE49-F238E27FC236}">
                <a16:creationId xmlns:a16="http://schemas.microsoft.com/office/drawing/2014/main" id="{1F7FAAB1-A02E-4666-9762-EC436168EA4D}"/>
              </a:ext>
            </a:extLst>
          </p:cNvPr>
          <p:cNvSpPr>
            <a:spLocks noGrp="1"/>
          </p:cNvSpPr>
          <p:nvPr>
            <p:ph idx="1"/>
          </p:nvPr>
        </p:nvSpPr>
        <p:spPr/>
        <p:txBody>
          <a:bodyPr/>
          <a:lstStyle/>
          <a:p>
            <a:r>
              <a:rPr lang="en-US" dirty="0"/>
              <a:t>Turn on Less Secure Apps Access</a:t>
            </a:r>
          </a:p>
        </p:txBody>
      </p:sp>
      <p:pic>
        <p:nvPicPr>
          <p:cNvPr id="8" name="Picture 7">
            <a:extLst>
              <a:ext uri="{FF2B5EF4-FFF2-40B4-BE49-F238E27FC236}">
                <a16:creationId xmlns:a16="http://schemas.microsoft.com/office/drawing/2014/main" id="{CEE6ECD4-5FE6-426B-9074-191180721763}"/>
              </a:ext>
            </a:extLst>
          </p:cNvPr>
          <p:cNvPicPr>
            <a:picLocks noChangeAspect="1"/>
          </p:cNvPicPr>
          <p:nvPr/>
        </p:nvPicPr>
        <p:blipFill rotWithShape="1">
          <a:blip r:embed="rId2"/>
          <a:srcRect t="22524" r="30534" b="34887"/>
          <a:stretch/>
        </p:blipFill>
        <p:spPr>
          <a:xfrm>
            <a:off x="1036320" y="2476871"/>
            <a:ext cx="9836414" cy="3392223"/>
          </a:xfrm>
          <a:prstGeom prst="rect">
            <a:avLst/>
          </a:prstGeom>
        </p:spPr>
      </p:pic>
      <p:sp>
        <p:nvSpPr>
          <p:cNvPr id="9" name="Arrow: Down 8">
            <a:extLst>
              <a:ext uri="{FF2B5EF4-FFF2-40B4-BE49-F238E27FC236}">
                <a16:creationId xmlns:a16="http://schemas.microsoft.com/office/drawing/2014/main" id="{04F0EAEF-3278-4408-B2D6-DBEEEC5CDB96}"/>
              </a:ext>
            </a:extLst>
          </p:cNvPr>
          <p:cNvSpPr/>
          <p:nvPr/>
        </p:nvSpPr>
        <p:spPr>
          <a:xfrm rot="8295846">
            <a:off x="4826539" y="3914385"/>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930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80C8-630C-47BD-BBEF-3066E79EBCBA}"/>
              </a:ext>
            </a:extLst>
          </p:cNvPr>
          <p:cNvSpPr>
            <a:spLocks noGrp="1"/>
          </p:cNvSpPr>
          <p:nvPr>
            <p:ph type="title"/>
          </p:nvPr>
        </p:nvSpPr>
        <p:spPr/>
        <p:txBody>
          <a:bodyPr/>
          <a:lstStyle/>
          <a:p>
            <a:r>
              <a:rPr lang="en-GB" sz="4800" dirty="0">
                <a:solidFill>
                  <a:schemeClr val="tx1"/>
                </a:solidFill>
              </a:rPr>
              <a:t>Less secure app access</a:t>
            </a:r>
            <a:endParaRPr lang="en-US" dirty="0"/>
          </a:p>
        </p:txBody>
      </p:sp>
      <p:sp>
        <p:nvSpPr>
          <p:cNvPr id="6" name="Content Placeholder 5">
            <a:extLst>
              <a:ext uri="{FF2B5EF4-FFF2-40B4-BE49-F238E27FC236}">
                <a16:creationId xmlns:a16="http://schemas.microsoft.com/office/drawing/2014/main" id="{34D71729-9C9A-4853-BFAF-0B9A119217CD}"/>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50902BD9-F403-4D1D-AB94-4F2EAD796C81}"/>
              </a:ext>
            </a:extLst>
          </p:cNvPr>
          <p:cNvPicPr>
            <a:picLocks noChangeAspect="1"/>
          </p:cNvPicPr>
          <p:nvPr/>
        </p:nvPicPr>
        <p:blipFill rotWithShape="1">
          <a:blip r:embed="rId2"/>
          <a:srcRect l="16675" t="16569" r="39854" b="37864"/>
          <a:stretch/>
        </p:blipFill>
        <p:spPr>
          <a:xfrm>
            <a:off x="672335" y="1845734"/>
            <a:ext cx="5299969" cy="3124940"/>
          </a:xfrm>
          <a:prstGeom prst="rect">
            <a:avLst/>
          </a:prstGeom>
        </p:spPr>
      </p:pic>
      <p:pic>
        <p:nvPicPr>
          <p:cNvPr id="10" name="Picture 9">
            <a:extLst>
              <a:ext uri="{FF2B5EF4-FFF2-40B4-BE49-F238E27FC236}">
                <a16:creationId xmlns:a16="http://schemas.microsoft.com/office/drawing/2014/main" id="{B39961D2-31F6-4219-B62F-C99665B0FDB5}"/>
              </a:ext>
            </a:extLst>
          </p:cNvPr>
          <p:cNvPicPr>
            <a:picLocks noChangeAspect="1"/>
          </p:cNvPicPr>
          <p:nvPr/>
        </p:nvPicPr>
        <p:blipFill rotWithShape="1">
          <a:blip r:embed="rId3"/>
          <a:srcRect l="15509" t="16440" r="38762" b="37994"/>
          <a:stretch/>
        </p:blipFill>
        <p:spPr>
          <a:xfrm>
            <a:off x="5944489" y="1734697"/>
            <a:ext cx="5575176" cy="3124940"/>
          </a:xfrm>
          <a:prstGeom prst="rect">
            <a:avLst/>
          </a:prstGeom>
        </p:spPr>
      </p:pic>
      <p:sp>
        <p:nvSpPr>
          <p:cNvPr id="11" name="Arrow: Down 10">
            <a:extLst>
              <a:ext uri="{FF2B5EF4-FFF2-40B4-BE49-F238E27FC236}">
                <a16:creationId xmlns:a16="http://schemas.microsoft.com/office/drawing/2014/main" id="{7D02F546-D4ED-4B05-B5F6-9D5B1DEBE24B}"/>
              </a:ext>
            </a:extLst>
          </p:cNvPr>
          <p:cNvSpPr/>
          <p:nvPr/>
        </p:nvSpPr>
        <p:spPr>
          <a:xfrm rot="13826819">
            <a:off x="4711129" y="3888203"/>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514A73DC-A08F-4A7F-BED5-3CE8AF1EAD1E}"/>
              </a:ext>
            </a:extLst>
          </p:cNvPr>
          <p:cNvSpPr/>
          <p:nvPr/>
        </p:nvSpPr>
        <p:spPr>
          <a:xfrm rot="13839086">
            <a:off x="10101737" y="3731136"/>
            <a:ext cx="244787" cy="12073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13315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1883</TotalTime>
  <Words>1149</Words>
  <Application>Microsoft Office PowerPoint</Application>
  <PresentationFormat>Widescreen</PresentationFormat>
  <Paragraphs>147</Paragraphs>
  <Slides>41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Arial</vt:lpstr>
      <vt:lpstr>Bahnschrift Condensed</vt:lpstr>
      <vt:lpstr>Calibri</vt:lpstr>
      <vt:lpstr>Calibri Light</vt:lpstr>
      <vt:lpstr>Courier New</vt:lpstr>
      <vt:lpstr>georgia, 'times new roman', ser</vt:lpstr>
      <vt:lpstr>Inter-Medium</vt:lpstr>
      <vt:lpstr>Liberation Serif</vt:lpstr>
      <vt:lpstr>LiberationSerif</vt:lpstr>
      <vt:lpstr>LiberationSerif-Bold</vt:lpstr>
      <vt:lpstr>Open Sans</vt:lpstr>
      <vt:lpstr>Times New Roman</vt:lpstr>
      <vt:lpstr>Retrospect</vt:lpstr>
      <vt:lpstr>Automatic Mail configuration in Koha: Circulation Process</vt:lpstr>
      <vt:lpstr>Introduction</vt:lpstr>
      <vt:lpstr>Exim Internet Mailer</vt:lpstr>
      <vt:lpstr>Prerequisites</vt:lpstr>
      <vt:lpstr>Gmail configuration</vt:lpstr>
      <vt:lpstr>Less secure app access</vt:lpstr>
      <vt:lpstr>Less secure app access</vt:lpstr>
      <vt:lpstr>Less secure app access</vt:lpstr>
      <vt:lpstr>Less secure app access</vt:lpstr>
      <vt:lpstr>Less secure app access</vt:lpstr>
      <vt:lpstr>Less secure app access</vt:lpstr>
      <vt:lpstr>PowerPoint Presentation</vt:lpstr>
      <vt:lpstr>PowerPoint Presentation</vt:lpstr>
      <vt:lpstr>Less secure app access</vt:lpstr>
      <vt:lpstr> </vt:lpstr>
      <vt:lpstr>PowerPoint Presentation</vt:lpstr>
      <vt:lpstr>PowerPoint Presentation</vt:lpstr>
      <vt:lpstr>Less secure app access</vt:lpstr>
      <vt:lpstr>Installing Exim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Login Credentials</vt:lpstr>
      <vt:lpstr>Update configuration file and restart Exim </vt:lpstr>
      <vt:lpstr>Prepare Koha to send email messages</vt:lpstr>
      <vt:lpstr>Setting up KOHA_CONF environment variable </vt:lpstr>
      <vt:lpstr>Setting in Koha</vt:lpstr>
      <vt:lpstr>Setting in Koha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Connectivity of Koha and Dspace with VuFind: A realtime auto process</dc:title>
  <dc:creator>Jeyakananthanm</dc:creator>
  <cp:lastModifiedBy>Jeyakananthanm</cp:lastModifiedBy>
  <cp:revision>252</cp:revision>
  <dcterms:created xsi:type="dcterms:W3CDTF">2021-05-21T04:56:12Z</dcterms:created>
  <dcterms:modified xsi:type="dcterms:W3CDTF">2021-05-26T15:52:47Z</dcterms:modified>
</cp:coreProperties>
</file>